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4.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5.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6.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7.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8.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43" r:id="rId5"/>
    <p:sldMasterId id="2147484280" r:id="rId6"/>
    <p:sldMasterId id="2147484322" r:id="rId7"/>
    <p:sldMasterId id="2147484526" r:id="rId8"/>
    <p:sldMasterId id="2147484556" r:id="rId9"/>
    <p:sldMasterId id="2147484585" r:id="rId10"/>
    <p:sldMasterId id="2147484600" r:id="rId11"/>
    <p:sldMasterId id="2147484632" r:id="rId12"/>
  </p:sldMasterIdLst>
  <p:notesMasterIdLst>
    <p:notesMasterId r:id="rId22"/>
  </p:notesMasterIdLst>
  <p:handoutMasterIdLst>
    <p:handoutMasterId r:id="rId23"/>
  </p:handoutMasterIdLst>
  <p:sldIdLst>
    <p:sldId id="1401" r:id="rId13"/>
    <p:sldId id="328" r:id="rId14"/>
    <p:sldId id="1402" r:id="rId15"/>
    <p:sldId id="1411" r:id="rId16"/>
    <p:sldId id="1415" r:id="rId17"/>
    <p:sldId id="1414" r:id="rId18"/>
    <p:sldId id="1413" r:id="rId19"/>
    <p:sldId id="1412" r:id="rId20"/>
    <p:sldId id="370" r:id="rId21"/>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F6AFCFF-B84A-47CD-A000-7F76BE2B2E28}">
          <p14:sldIdLst>
            <p14:sldId id="1401"/>
            <p14:sldId id="328"/>
            <p14:sldId id="1402"/>
            <p14:sldId id="1411"/>
            <p14:sldId id="1415"/>
            <p14:sldId id="1414"/>
            <p14:sldId id="1413"/>
            <p14:sldId id="1412"/>
          </p14:sldIdLst>
        </p14:section>
        <p14:section name="Thanks" id="{49C090E2-FEBF-43B7-98DB-75359AB0F5EE}">
          <p14:sldIdLst>
            <p14:sldId id="370"/>
          </p14:sldIdLst>
        </p14:section>
      </p14:sectionLst>
    </p:ext>
    <p:ext uri="{EFAFB233-063F-42B5-8137-9DF3F51BA10A}">
      <p15:sldGuideLst xmlns:p15="http://schemas.microsoft.com/office/powerpoint/2012/main">
        <p15:guide id="1" orient="horz" pos="187">
          <p15:clr>
            <a:srgbClr val="A4A3A4"/>
          </p15:clr>
        </p15:guide>
        <p15:guide id="2" orient="horz" pos="763">
          <p15:clr>
            <a:srgbClr val="A4A3A4"/>
          </p15:clr>
        </p15:guide>
        <p15:guide id="3" orient="horz" pos="1339">
          <p15:clr>
            <a:srgbClr val="A4A3A4"/>
          </p15:clr>
        </p15:guide>
        <p15:guide id="4" orient="horz" pos="2491">
          <p15:clr>
            <a:srgbClr val="A4A3A4"/>
          </p15:clr>
        </p15:guide>
        <p15:guide id="5" orient="horz" pos="4219">
          <p15:clr>
            <a:srgbClr val="A4A3A4"/>
          </p15:clr>
        </p15:guide>
        <p15:guide id="6" orient="horz" pos="3643">
          <p15:clr>
            <a:srgbClr val="A4A3A4"/>
          </p15:clr>
        </p15:guide>
        <p15:guide id="7" orient="horz" pos="3067">
          <p15:clr>
            <a:srgbClr val="A4A3A4"/>
          </p15:clr>
        </p15:guide>
        <p15:guide id="8" orient="horz" pos="1915">
          <p15:clr>
            <a:srgbClr val="A4A3A4"/>
          </p15:clr>
        </p15:guide>
        <p15:guide id="9" orient="horz" pos="302">
          <p15:clr>
            <a:srgbClr val="A4A3A4"/>
          </p15:clr>
        </p15:guide>
        <p15:guide id="10" orient="horz" pos="4104">
          <p15:clr>
            <a:srgbClr val="A4A3A4"/>
          </p15:clr>
        </p15:guide>
        <p15:guide id="11" pos="173">
          <p15:clr>
            <a:srgbClr val="A4A3A4"/>
          </p15:clr>
        </p15:guide>
        <p15:guide id="12" pos="1325">
          <p15:clr>
            <a:srgbClr val="A4A3A4"/>
          </p15:clr>
        </p15:guide>
        <p15:guide id="13" pos="7661">
          <p15:clr>
            <a:srgbClr val="A4A3A4"/>
          </p15:clr>
        </p15:guide>
        <p15:guide id="14" pos="749">
          <p15:clr>
            <a:srgbClr val="A4A3A4"/>
          </p15:clr>
        </p15:guide>
        <p15:guide id="15" pos="7085">
          <p15:clr>
            <a:srgbClr val="A4A3A4"/>
          </p15:clr>
        </p15:guide>
        <p15:guide id="16" pos="3629">
          <p15:clr>
            <a:srgbClr val="A4A3A4"/>
          </p15:clr>
        </p15:guide>
        <p15:guide id="17" pos="1901">
          <p15:clr>
            <a:srgbClr val="A4A3A4"/>
          </p15:clr>
        </p15:guide>
        <p15:guide id="18" pos="2477">
          <p15:clr>
            <a:srgbClr val="A4A3A4"/>
          </p15:clr>
        </p15:guide>
        <p15:guide id="19" pos="4205">
          <p15:clr>
            <a:srgbClr val="A4A3A4"/>
          </p15:clr>
        </p15:guide>
        <p15:guide id="20" pos="4781">
          <p15:clr>
            <a:srgbClr val="A4A3A4"/>
          </p15:clr>
        </p15:guide>
        <p15:guide id="21" pos="5357">
          <p15:clr>
            <a:srgbClr val="A4A3A4"/>
          </p15:clr>
        </p15:guide>
        <p15:guide id="22" pos="6509">
          <p15:clr>
            <a:srgbClr val="A4A3A4"/>
          </p15:clr>
        </p15:guide>
        <p15:guide id="23" pos="3053">
          <p15:clr>
            <a:srgbClr val="A4A3A4"/>
          </p15:clr>
        </p15:guide>
        <p15:guide id="24" pos="5933">
          <p15:clr>
            <a:srgbClr val="A4A3A4"/>
          </p15:clr>
        </p15:guide>
        <p15:guide id="25" pos="288">
          <p15:clr>
            <a:srgbClr val="A4A3A4"/>
          </p15:clr>
        </p15:guide>
        <p15:guide id="26" pos="7546">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55" clrIdx="1"/>
  <p:cmAuthor id="2" name="Ganesh Krishnamurthi" initials="GK" lastIdx="11" clrIdx="2">
    <p:extLst>
      <p:ext uri="{19B8F6BF-5375-455C-9EA6-DF929625EA0E}">
        <p15:presenceInfo xmlns:p15="http://schemas.microsoft.com/office/powerpoint/2012/main" userId="S-1-5-21-2127521184-1604012920-1887927527-2648702" providerId="AD"/>
      </p:ext>
    </p:extLst>
  </p:cmAuthor>
  <p:cmAuthor id="3" name="Anurag Dalmia" initials="AD" lastIdx="6" clrIdx="3">
    <p:extLst>
      <p:ext uri="{19B8F6BF-5375-455C-9EA6-DF929625EA0E}">
        <p15:presenceInfo xmlns:p15="http://schemas.microsoft.com/office/powerpoint/2012/main" userId="S-1-5-21-2146773085-903363285-719344707-1557569" providerId="AD"/>
      </p:ext>
    </p:extLst>
  </p:cmAuthor>
  <p:cmAuthor id="4" name="Sandro Pereira" initials="SP" lastIdx="1" clrIdx="4">
    <p:extLst>
      <p:ext uri="{19B8F6BF-5375-455C-9EA6-DF929625EA0E}">
        <p15:presenceInfo xmlns:p15="http://schemas.microsoft.com/office/powerpoint/2012/main" userId="2916a531e35306f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D7D31"/>
    <a:srgbClr val="FFFFFF"/>
    <a:srgbClr val="F60707"/>
    <a:srgbClr val="282828"/>
    <a:srgbClr val="013567"/>
    <a:srgbClr val="CC00CC"/>
    <a:srgbClr val="283535"/>
    <a:srgbClr val="1E1E1E"/>
    <a:srgbClr val="0072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97" autoAdjust="0"/>
    <p:restoredTop sz="74026" autoAdjust="0"/>
  </p:normalViewPr>
  <p:slideViewPr>
    <p:cSldViewPr>
      <p:cViewPr varScale="1">
        <p:scale>
          <a:sx n="52" d="100"/>
          <a:sy n="52" d="100"/>
        </p:scale>
        <p:origin x="1356" y="72"/>
      </p:cViewPr>
      <p:guideLst>
        <p:guide orient="horz" pos="187"/>
        <p:guide orient="horz" pos="763"/>
        <p:guide orient="horz" pos="1339"/>
        <p:guide orient="horz" pos="2491"/>
        <p:guide orient="horz" pos="4219"/>
        <p:guide orient="horz" pos="3643"/>
        <p:guide orient="horz" pos="3067"/>
        <p:guide orient="horz" pos="1915"/>
        <p:guide orient="horz" pos="302"/>
        <p:guide orient="horz" pos="4104"/>
        <p:guide pos="173"/>
        <p:guide pos="1325"/>
        <p:guide pos="7661"/>
        <p:guide pos="749"/>
        <p:guide pos="7085"/>
        <p:guide pos="3629"/>
        <p:guide pos="1901"/>
        <p:guide pos="2477"/>
        <p:guide pos="4205"/>
        <p:guide pos="4781"/>
        <p:guide pos="5357"/>
        <p:guide pos="6509"/>
        <p:guide pos="3053"/>
        <p:guide pos="5933"/>
        <p:guide pos="288"/>
        <p:guide pos="7546"/>
      </p:guideLst>
    </p:cSldViewPr>
  </p:slideViewPr>
  <p:outlineViewPr>
    <p:cViewPr>
      <p:scale>
        <a:sx n="33" d="100"/>
        <a:sy n="33" d="100"/>
      </p:scale>
      <p:origin x="0" y="0"/>
    </p:cViewPr>
  </p:outlineViewPr>
  <p:notesTextViewPr>
    <p:cViewPr>
      <p:scale>
        <a:sx n="150" d="100"/>
        <a:sy n="150" d="100"/>
      </p:scale>
      <p:origin x="0" y="0"/>
    </p:cViewPr>
  </p:notesTextViewPr>
  <p:sorterViewPr>
    <p:cViewPr varScale="1">
      <p:scale>
        <a:sx n="1" d="1"/>
        <a:sy n="1" d="1"/>
      </p:scale>
      <p:origin x="0" y="0"/>
    </p:cViewPr>
  </p:sorterViewPr>
  <p:notesViewPr>
    <p:cSldViewPr showGuides="1">
      <p:cViewPr>
        <p:scale>
          <a:sx n="100" d="100"/>
          <a:sy n="100" d="100"/>
        </p:scale>
        <p:origin x="3504" y="-300"/>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9.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7.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DE219B1A-AE41-483B-A766-69B9363DDA6A}" type="datetimeFigureOut">
              <a:rPr lang="en-US" smtClean="0">
                <a:latin typeface="Segoe UI" pitchFamily="34" charset="0"/>
              </a:rPr>
              <a:t>4/9/2019</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5"/>
          </a:xfrm>
          <a:prstGeom prst="rect">
            <a:avLst/>
          </a:prstGeom>
        </p:spPr>
        <p:txBody>
          <a:bodyPr vert="horz" lIns="93177" tIns="46589" rIns="93177" bIns="46589" rtlCol="0" anchor="b"/>
          <a:lstStyle>
            <a:lvl1pPr algn="l">
              <a:defRPr sz="1200"/>
            </a:lvl1pPr>
          </a:lstStyle>
          <a:p>
            <a:pPr marL="406034" defTabSz="93146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406034" defTabSz="93146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3" y="8829967"/>
            <a:ext cx="1096674" cy="464820"/>
          </a:xfrm>
          <a:prstGeom prst="rect">
            <a:avLst/>
          </a:prstGeom>
        </p:spPr>
        <p:txBody>
          <a:bodyPr vert="horz" lIns="93177" tIns="46589" rIns="93177" bIns="46589"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fld id="{D51B1278-D92B-4AF3-A9C1-71DD298190CE}" type="datetimeFigureOut">
              <a:rPr lang="en-US" smtClean="0"/>
              <a:pPr/>
              <a:t>4/9/2019</a:t>
            </a:fld>
            <a:endParaRPr lang="en-US" dirty="0"/>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600DC0-41EA-43F8-ADC8-CB248AF93BFE}"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4267960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Interested</a:t>
            </a:r>
            <a:r>
              <a:rPr lang="en-AU" baseline="0" dirty="0"/>
              <a:t> in all things integration – which of course includes MS Flow</a:t>
            </a:r>
            <a:endParaRPr lang="en-AU"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45EAA6EF-DB09-4CA7-BC75-64D0E0DADFC9}"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36775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44CCC6B4-FB0F-4328-B988-FBEF030149A2}" type="datetime1">
              <a:rPr lang="en-US" smtClean="0"/>
              <a:t>4/9/2019</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446681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58A610-1E6A-4304-BC05-570DCBF01AA5}"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4/9/2019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64322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97250889"/>
      </p:ext>
    </p:extLst>
  </p:cSld>
  <p:clrMapOvr>
    <a:masterClrMapping/>
  </p:clrMapOvr>
  <p:transition>
    <p:wipe dir="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2792817"/>
            <a:ext cx="3288506" cy="704445"/>
          </a:xfrm>
          <a:prstGeom prst="rect">
            <a:avLst/>
          </a:prstGeom>
        </p:spPr>
      </p:pic>
      <p:sp>
        <p:nvSpPr>
          <p:cNvPr id="3" name="Text Box 3"/>
          <p:cNvSpPr txBox="1">
            <a:spLocks noChangeArrowheads="1"/>
          </p:cNvSpPr>
          <p:nvPr userDrawn="1"/>
        </p:nvSpPr>
        <p:spPr bwMode="blackWhite">
          <a:xfrm>
            <a:off x="273051" y="6079032"/>
            <a:ext cx="10974388" cy="618631"/>
          </a:xfrm>
          <a:prstGeom prst="rect">
            <a:avLst/>
          </a:prstGeom>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2014 Microsoft Corporation. All rights reserved. Microsoft, Windows,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490477360"/>
      </p:ext>
    </p:extLst>
  </p:cSld>
  <p:clrMapOvr>
    <a:masterClrMapping/>
  </p:clrMapOvr>
  <p:transition>
    <p:wipe dir="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9091956"/>
      </p:ext>
    </p:extLst>
  </p:cSld>
  <p:clrMapOvr>
    <a:masterClrMapping/>
  </p:clrMapOvr>
  <p:transition>
    <p:wipe dir="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119583" y="6482889"/>
            <a:ext cx="4197310" cy="372394"/>
          </a:xfrm>
          <a:prstGeom prst="rect">
            <a:avLst/>
          </a:prstGeom>
        </p:spPr>
        <p:txBody>
          <a:bodyPr/>
          <a:lstStyle/>
          <a:p>
            <a:r>
              <a:rPr lang="en-US" dirty="0">
                <a:solidFill>
                  <a:srgbClr val="FFFFFF"/>
                </a:solidFill>
              </a:rPr>
              <a:t>Microsoft Confidential</a:t>
            </a:r>
          </a:p>
        </p:txBody>
      </p:sp>
      <p:sp>
        <p:nvSpPr>
          <p:cNvPr id="3" name="Slide Number Placeholder 2"/>
          <p:cNvSpPr>
            <a:spLocks noGrp="1"/>
          </p:cNvSpPr>
          <p:nvPr>
            <p:ph type="sldNum" sz="quarter" idx="13"/>
          </p:nvPr>
        </p:nvSpPr>
        <p:spPr>
          <a:xfrm>
            <a:off x="8783260" y="6482889"/>
            <a:ext cx="2798207" cy="372394"/>
          </a:xfrm>
          <a:prstGeom prst="rect">
            <a:avLst/>
          </a:prstGeom>
        </p:spPr>
        <p:txBody>
          <a:bodyPr/>
          <a:lstStyle/>
          <a:p>
            <a:fld id="{27258FFF-F925-446B-8502-81C933981705}" type="slidenum">
              <a:rPr lang="en-US" smtClean="0">
                <a:solidFill>
                  <a:srgbClr val="FFFFFF"/>
                </a:solidFill>
              </a:rPr>
              <a:pPr/>
              <a:t>‹#›</a:t>
            </a:fld>
            <a:endParaRPr lang="en-US" dirty="0">
              <a:solidFill>
                <a:srgbClr val="FFFFFF"/>
              </a:solidFill>
            </a:endParaRPr>
          </a:p>
        </p:txBody>
      </p:sp>
      <p:sp>
        <p:nvSpPr>
          <p:cNvPr id="4" name="Text Placeholder 4"/>
          <p:cNvSpPr>
            <a:spLocks noGrp="1"/>
          </p:cNvSpPr>
          <p:nvPr>
            <p:ph type="body" sz="quarter" idx="11"/>
          </p:nvPr>
        </p:nvSpPr>
        <p:spPr>
          <a:xfrm>
            <a:off x="274640" y="355513"/>
            <a:ext cx="6400799" cy="683264"/>
          </a:xfrm>
        </p:spPr>
        <p:txBody>
          <a:bodyPr lIns="146304" tIns="109728" rIns="146304" bIns="109728" anchor="t" anchorCtr="0"/>
          <a:lstStyle>
            <a:lvl1pPr marL="0" indent="0">
              <a:lnSpc>
                <a:spcPts val="3599"/>
              </a:lnSpc>
              <a:buFontTx/>
              <a:buNone/>
              <a:defRPr sz="3599">
                <a:solidFill>
                  <a:schemeClr val="tx2"/>
                </a:solidFill>
                <a:latin typeface="+mj-lt"/>
              </a:defRPr>
            </a:lvl1pPr>
            <a:lvl2pPr marL="342802" indent="0">
              <a:buFontTx/>
              <a:buNone/>
              <a:defRPr sz="3599">
                <a:latin typeface="Segoe Pro Light"/>
              </a:defRPr>
            </a:lvl2pPr>
            <a:lvl3pPr marL="571335" indent="0">
              <a:buFontTx/>
              <a:buNone/>
              <a:defRPr sz="3599">
                <a:latin typeface="Segoe Pro Light"/>
              </a:defRPr>
            </a:lvl3pPr>
            <a:lvl4pPr marL="799868" indent="0">
              <a:buFontTx/>
              <a:buNone/>
              <a:defRPr sz="3599">
                <a:latin typeface="Segoe Pro Light"/>
              </a:defRPr>
            </a:lvl4pPr>
            <a:lvl5pPr marL="1028401" indent="0">
              <a:buFontTx/>
              <a:buNone/>
              <a:defRPr sz="3599">
                <a:latin typeface="Segoe Pro Light"/>
              </a:defRPr>
            </a:lvl5pPr>
          </a:lstStyle>
          <a:p>
            <a:pPr lvl="0"/>
            <a:r>
              <a:rPr lang="en-US"/>
              <a:t>Click to edit Master text styles</a:t>
            </a:r>
          </a:p>
        </p:txBody>
      </p:sp>
      <p:sp>
        <p:nvSpPr>
          <p:cNvPr id="5" name="Text Placeholder 10"/>
          <p:cNvSpPr>
            <a:spLocks noGrp="1"/>
          </p:cNvSpPr>
          <p:nvPr>
            <p:ph type="body" sz="quarter" idx="14"/>
          </p:nvPr>
        </p:nvSpPr>
        <p:spPr>
          <a:xfrm>
            <a:off x="274639" y="2125663"/>
            <a:ext cx="3200429" cy="1302921"/>
          </a:xfrm>
        </p:spPr>
        <p:txBody>
          <a:bodyPr/>
          <a:lstStyle>
            <a:lvl1pPr marL="0" indent="0">
              <a:lnSpc>
                <a:spcPct val="100000"/>
              </a:lnSpc>
              <a:spcBef>
                <a:spcPts val="0"/>
              </a:spcBef>
              <a:spcAft>
                <a:spcPts val="3000"/>
              </a:spcAft>
              <a:buNone/>
              <a:defRPr sz="1800">
                <a:latin typeface="+mn-lt"/>
              </a:defRPr>
            </a:lvl1pPr>
            <a:lvl2pPr marL="3174" indent="0">
              <a:lnSpc>
                <a:spcPts val="1449"/>
              </a:lnSpc>
              <a:spcBef>
                <a:spcPts val="0"/>
              </a:spcBef>
              <a:spcAft>
                <a:spcPts val="1199"/>
              </a:spcAft>
              <a:buNone/>
              <a:defRPr sz="1299" b="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41541617"/>
      </p:ext>
    </p:extLst>
  </p:cSld>
  <p:clrMapOvr>
    <a:masterClrMapping/>
  </p:clrMapOvr>
  <p:transition>
    <p:wipe dir="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29670" y="1476625"/>
            <a:ext cx="11375537" cy="204429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5329421"/>
      </p:ext>
    </p:extLst>
  </p:cSld>
  <p:clrMapOvr>
    <a:masterClrMapping/>
  </p:clrMapOvr>
  <p:transition>
    <p:wipe dir="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29670" y="1476625"/>
            <a:ext cx="11375537" cy="204429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2" y="6363079"/>
            <a:ext cx="12436477" cy="631450"/>
          </a:xfrm>
          <a:solidFill>
            <a:srgbClr val="FFFF99"/>
          </a:solidFill>
        </p:spPr>
        <p:txBody>
          <a:bodyPr wrap="square" lIns="182715" tIns="91359" rIns="182715" bIns="91359" anchor="b" anchorCtr="0">
            <a:noAutofit/>
          </a:bodyPr>
          <a:lstStyle>
            <a:lvl1pPr algn="r">
              <a:buFont typeface="Arial" pitchFamily="34" charset="0"/>
              <a:buNone/>
              <a:defRPr spc="-52"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508819958"/>
      </p:ext>
    </p:extLst>
  </p:cSld>
  <p:clrMapOvr>
    <a:masterClrMapping/>
  </p:clrMapOvr>
  <p:transition>
    <p:wipe dir="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Title with Logo">
    <p:spTree>
      <p:nvGrpSpPr>
        <p:cNvPr id="1" name=""/>
        <p:cNvGrpSpPr/>
        <p:nvPr/>
      </p:nvGrpSpPr>
      <p:grpSpPr>
        <a:xfrm>
          <a:off x="0" y="0"/>
          <a:ext cx="0" cy="0"/>
          <a:chOff x="0" y="0"/>
          <a:chExt cx="0" cy="0"/>
        </a:xfrm>
      </p:grpSpPr>
      <p:sp>
        <p:nvSpPr>
          <p:cNvPr id="11" name="Title 1"/>
          <p:cNvSpPr>
            <a:spLocks noGrp="1"/>
          </p:cNvSpPr>
          <p:nvPr>
            <p:ph type="ctrTitle"/>
          </p:nvPr>
        </p:nvSpPr>
        <p:spPr>
          <a:xfrm>
            <a:off x="992923" y="1439029"/>
            <a:ext cx="10450655" cy="1553827"/>
          </a:xfrm>
        </p:spPr>
        <p:txBody>
          <a:bodyPr>
            <a:noAutofit/>
          </a:bodyPr>
          <a:lstStyle>
            <a:lvl1pPr>
              <a:lnSpc>
                <a:spcPct val="90000"/>
              </a:lnSpc>
              <a:defRPr sz="5949"/>
            </a:lvl1pPr>
          </a:lstStyle>
          <a:p>
            <a:r>
              <a:rPr lang="en-US"/>
              <a:t>Click to edit Master title style</a:t>
            </a:r>
            <a:endParaRPr lang="en-US" dirty="0"/>
          </a:p>
        </p:txBody>
      </p:sp>
      <p:sp>
        <p:nvSpPr>
          <p:cNvPr id="13" name="Subtitle 2"/>
          <p:cNvSpPr>
            <a:spLocks noGrp="1"/>
          </p:cNvSpPr>
          <p:nvPr>
            <p:ph type="subTitle" idx="1"/>
          </p:nvPr>
        </p:nvSpPr>
        <p:spPr>
          <a:xfrm>
            <a:off x="988879" y="3497271"/>
            <a:ext cx="10450656" cy="472477"/>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621030" indent="0" algn="ctr">
              <a:buNone/>
              <a:defRPr>
                <a:solidFill>
                  <a:schemeClr val="tx1">
                    <a:tint val="75000"/>
                  </a:schemeClr>
                </a:solidFill>
              </a:defRPr>
            </a:lvl2pPr>
            <a:lvl3pPr marL="1242059" indent="0" algn="ctr">
              <a:buNone/>
              <a:defRPr>
                <a:solidFill>
                  <a:schemeClr val="tx1">
                    <a:tint val="75000"/>
                  </a:schemeClr>
                </a:solidFill>
              </a:defRPr>
            </a:lvl3pPr>
            <a:lvl4pPr marL="1863086" indent="0" algn="ctr">
              <a:buNone/>
              <a:defRPr>
                <a:solidFill>
                  <a:schemeClr val="tx1">
                    <a:tint val="75000"/>
                  </a:schemeClr>
                </a:solidFill>
              </a:defRPr>
            </a:lvl4pPr>
            <a:lvl5pPr marL="2484117" indent="0" algn="ctr">
              <a:buNone/>
              <a:defRPr>
                <a:solidFill>
                  <a:schemeClr val="tx1">
                    <a:tint val="75000"/>
                  </a:schemeClr>
                </a:solidFill>
              </a:defRPr>
            </a:lvl5pPr>
            <a:lvl6pPr marL="3105146" indent="0" algn="ctr">
              <a:buNone/>
              <a:defRPr>
                <a:solidFill>
                  <a:schemeClr val="tx1">
                    <a:tint val="75000"/>
                  </a:schemeClr>
                </a:solidFill>
              </a:defRPr>
            </a:lvl6pPr>
            <a:lvl7pPr marL="3726170" indent="0" algn="ctr">
              <a:buNone/>
              <a:defRPr>
                <a:solidFill>
                  <a:schemeClr val="tx1">
                    <a:tint val="75000"/>
                  </a:schemeClr>
                </a:solidFill>
              </a:defRPr>
            </a:lvl7pPr>
            <a:lvl8pPr marL="4347199" indent="0" algn="ctr">
              <a:buNone/>
              <a:defRPr>
                <a:solidFill>
                  <a:schemeClr val="tx1">
                    <a:tint val="75000"/>
                  </a:schemeClr>
                </a:solidFill>
              </a:defRPr>
            </a:lvl8pPr>
            <a:lvl9pPr marL="4968232"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357826653"/>
      </p:ext>
    </p:extLst>
  </p:cSld>
  <p:clrMapOvr>
    <a:masterClrMapping/>
  </p:clrMapOvr>
  <p:transition>
    <p:wipe dir="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3"/>
            <a:ext cx="4290730" cy="1553823"/>
          </a:xfrm>
        </p:spPr>
        <p:txBody>
          <a:bodyPr anchor="ctr" anchorCtr="0">
            <a:noAutofit/>
          </a:bodyPr>
          <a:lstStyle>
            <a:lvl1pPr>
              <a:lnSpc>
                <a:spcPct val="90000"/>
              </a:lnSpc>
              <a:defRPr sz="492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927509" y="5742561"/>
            <a:ext cx="4290731" cy="470856"/>
          </a:xfrm>
        </p:spPr>
        <p:txBody>
          <a:bodyPr>
            <a:noAutofit/>
          </a:bodyPr>
          <a:lstStyle>
            <a:lvl1pPr marL="0" indent="0" algn="l" defTabSz="932590" rtl="0" eaLnBrk="1" latinLnBrk="0" hangingPunct="1">
              <a:lnSpc>
                <a:spcPct val="90000"/>
              </a:lnSpc>
              <a:spcBef>
                <a:spcPts val="0"/>
              </a:spcBef>
              <a:buSzPct val="80000"/>
              <a:buFont typeface="Arial" pitchFamily="34" charset="0"/>
              <a:buNone/>
              <a:defRPr lang="en-US" sz="2465" kern="1200" dirty="0">
                <a:solidFill>
                  <a:schemeClr val="bg1">
                    <a:alpha val="99000"/>
                  </a:schemeClr>
                </a:solidFill>
                <a:latin typeface="+mn-lt"/>
                <a:ea typeface="+mn-ea"/>
                <a:cs typeface="+mn-cs"/>
              </a:defRPr>
            </a:lvl1pPr>
            <a:lvl2pPr marL="466295" indent="0" algn="ctr">
              <a:buNone/>
              <a:defRPr>
                <a:solidFill>
                  <a:schemeClr val="tx1">
                    <a:tint val="75000"/>
                  </a:schemeClr>
                </a:solidFill>
              </a:defRPr>
            </a:lvl2pPr>
            <a:lvl3pPr marL="932590" indent="0" algn="ctr">
              <a:buNone/>
              <a:defRPr>
                <a:solidFill>
                  <a:schemeClr val="tx1">
                    <a:tint val="75000"/>
                  </a:schemeClr>
                </a:solidFill>
              </a:defRPr>
            </a:lvl3pPr>
            <a:lvl4pPr marL="1398885" indent="0" algn="ctr">
              <a:buNone/>
              <a:defRPr>
                <a:solidFill>
                  <a:schemeClr val="tx1">
                    <a:tint val="75000"/>
                  </a:schemeClr>
                </a:solidFill>
              </a:defRPr>
            </a:lvl4pPr>
            <a:lvl5pPr marL="1865182" indent="0" algn="ctr">
              <a:buNone/>
              <a:defRPr>
                <a:solidFill>
                  <a:schemeClr val="tx1">
                    <a:tint val="75000"/>
                  </a:schemeClr>
                </a:solidFill>
              </a:defRPr>
            </a:lvl5pPr>
            <a:lvl6pPr marL="2331477" indent="0" algn="ctr">
              <a:buNone/>
              <a:defRPr>
                <a:solidFill>
                  <a:schemeClr val="tx1">
                    <a:tint val="75000"/>
                  </a:schemeClr>
                </a:solidFill>
              </a:defRPr>
            </a:lvl6pPr>
            <a:lvl7pPr marL="2797771" indent="0" algn="ctr">
              <a:buNone/>
              <a:defRPr>
                <a:solidFill>
                  <a:schemeClr val="tx1">
                    <a:tint val="75000"/>
                  </a:schemeClr>
                </a:solidFill>
              </a:defRPr>
            </a:lvl7pPr>
            <a:lvl8pPr marL="3264067" indent="0" algn="ctr">
              <a:buNone/>
              <a:defRPr>
                <a:solidFill>
                  <a:schemeClr val="tx1">
                    <a:tint val="75000"/>
                  </a:schemeClr>
                </a:solidFill>
              </a:defRPr>
            </a:lvl8pPr>
            <a:lvl9pPr marL="3730362"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927510"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14" b="0" i="0" u="none" strike="noStrike" kern="1200" cap="none" spc="-655"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7870104" y="2178570"/>
            <a:ext cx="3570222" cy="21561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43287"/>
              <a:endParaRPr lang="en-US" sz="2465">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43287"/>
              <a:endParaRPr lang="en-US" sz="2465">
                <a:solidFill>
                  <a:srgbClr val="292929"/>
                </a:solidFill>
              </a:endParaRPr>
            </a:p>
          </p:txBody>
        </p:sp>
      </p:grpSp>
    </p:spTree>
    <p:extLst>
      <p:ext uri="{BB962C8B-B14F-4D97-AF65-F5344CB8AC3E}">
        <p14:creationId xmlns:p14="http://schemas.microsoft.com/office/powerpoint/2010/main" val="122844797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25426897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8"/>
            <a:ext cx="9143936" cy="1828786"/>
          </a:xfrm>
          <a:noFill/>
        </p:spPr>
        <p:txBody>
          <a:bodyPr lIns="146304" tIns="91440" rIns="146304" bIns="91440" anchor="t" anchorCtr="0"/>
          <a:lstStyle>
            <a:lvl1pPr>
              <a:defRPr sz="6000" spc="-100" baseline="0">
                <a:gradFill>
                  <a:gsLst>
                    <a:gs pos="5833">
                      <a:schemeClr val="bg1"/>
                    </a:gs>
                    <a:gs pos="1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16249054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641802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255119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284026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42445793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4139326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18443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932493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30675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754240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506804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7461341"/>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008820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5287096"/>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565329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234960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975336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5497644"/>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984588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5200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5765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3293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01104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66656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p:cNvSpPr txBox="1">
            <a:spLocks/>
          </p:cNvSpPr>
          <p:nvPr userDrawn="1"/>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800">
                <a:gradFill>
                  <a:gsLst>
                    <a:gs pos="1250">
                      <a:srgbClr val="505050"/>
                    </a:gs>
                    <a:gs pos="100000">
                      <a:srgbClr val="505050"/>
                    </a:gs>
                  </a:gsLst>
                  <a:lin ang="5400000" scaled="0"/>
                </a:gradFill>
              </a:rPr>
              <a:t>Click to edit Master title style</a:t>
            </a:r>
          </a:p>
        </p:txBody>
      </p:sp>
    </p:spTree>
    <p:extLst>
      <p:ext uri="{BB962C8B-B14F-4D97-AF65-F5344CB8AC3E}">
        <p14:creationId xmlns:p14="http://schemas.microsoft.com/office/powerpoint/2010/main" val="2924175486"/>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1_58pt Title/16pt Text -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11887199" cy="878036"/>
          </a:xfrm>
        </p:spPr>
        <p:txBody>
          <a:bodyPr lIns="146304" tIns="91440" rIns="146304" bIns="91440"/>
          <a:lstStyle>
            <a:lvl1pPr>
              <a:lnSpc>
                <a:spcPts val="6300"/>
              </a:lnSpc>
              <a:defRPr sz="5400" baseline="0">
                <a:solidFill>
                  <a:schemeClr val="bg1"/>
                </a:solidFill>
              </a:defRPr>
            </a:lvl1pPr>
          </a:lstStyle>
          <a:p>
            <a:r>
              <a:rPr lang="en-US" dirty="0"/>
              <a:t>Title only</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Tree>
    <p:extLst>
      <p:ext uri="{BB962C8B-B14F-4D97-AF65-F5344CB8AC3E}">
        <p14:creationId xmlns:p14="http://schemas.microsoft.com/office/powerpoint/2010/main" val="383111126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a:gsLst>
            <a:gs pos="100000">
              <a:schemeClr val="accent3"/>
            </a:gs>
            <a:gs pos="0">
              <a:schemeClr val="accent1"/>
            </a:gs>
          </a:gsLst>
          <a:lin ang="1440000" scaled="0"/>
        </a:gradFill>
        <a:effectLst/>
      </p:bgPr>
    </p:bg>
    <p:spTree>
      <p:nvGrpSpPr>
        <p:cNvPr id="1" name=""/>
        <p:cNvGrpSpPr/>
        <p:nvPr/>
      </p:nvGrpSpPr>
      <p:grpSpPr>
        <a:xfrm>
          <a:off x="0" y="0"/>
          <a:ext cx="0" cy="0"/>
          <a:chOff x="0" y="0"/>
          <a:chExt cx="0" cy="0"/>
        </a:xfrm>
      </p:grpSpPr>
      <p:grpSp>
        <p:nvGrpSpPr>
          <p:cNvPr id="26" name="Group 25"/>
          <p:cNvGrpSpPr/>
          <p:nvPr/>
        </p:nvGrpSpPr>
        <p:grpSpPr>
          <a:xfrm>
            <a:off x="-1" y="0"/>
            <a:ext cx="12436476" cy="6995177"/>
            <a:chOff x="-1" y="-1"/>
            <a:chExt cx="12192001" cy="6858639"/>
          </a:xfrm>
        </p:grpSpPr>
        <p:sp>
          <p:nvSpPr>
            <p:cNvPr id="24" name="Freeform 19"/>
            <p:cNvSpPr>
              <a:spLocks/>
            </p:cNvSpPr>
            <p:nvPr userDrawn="1"/>
          </p:nvSpPr>
          <p:spPr bwMode="auto">
            <a:xfrm>
              <a:off x="831769" y="-1"/>
              <a:ext cx="10777861" cy="6858639"/>
            </a:xfrm>
            <a:custGeom>
              <a:avLst/>
              <a:gdLst>
                <a:gd name="T0" fmla="*/ 3840 w 8030"/>
                <a:gd name="T1" fmla="*/ 0 h 5110"/>
                <a:gd name="T2" fmla="*/ 0 w 8030"/>
                <a:gd name="T3" fmla="*/ 0 h 5110"/>
                <a:gd name="T4" fmla="*/ 6337 w 8030"/>
                <a:gd name="T5" fmla="*/ 5110 h 5110"/>
                <a:gd name="T6" fmla="*/ 8030 w 8030"/>
                <a:gd name="T7" fmla="*/ 5110 h 5110"/>
                <a:gd name="T8" fmla="*/ 3840 w 8030"/>
                <a:gd name="T9" fmla="*/ 0 h 5110"/>
              </a:gdLst>
              <a:ahLst/>
              <a:cxnLst>
                <a:cxn ang="0">
                  <a:pos x="T0" y="T1"/>
                </a:cxn>
                <a:cxn ang="0">
                  <a:pos x="T2" y="T3"/>
                </a:cxn>
                <a:cxn ang="0">
                  <a:pos x="T4" y="T5"/>
                </a:cxn>
                <a:cxn ang="0">
                  <a:pos x="T6" y="T7"/>
                </a:cxn>
                <a:cxn ang="0">
                  <a:pos x="T8" y="T9"/>
                </a:cxn>
              </a:cxnLst>
              <a:rect l="0" t="0" r="r" b="b"/>
              <a:pathLst>
                <a:path w="8030" h="5110">
                  <a:moveTo>
                    <a:pt x="3840" y="0"/>
                  </a:moveTo>
                  <a:lnTo>
                    <a:pt x="0" y="0"/>
                  </a:lnTo>
                  <a:lnTo>
                    <a:pt x="6337" y="5110"/>
                  </a:lnTo>
                  <a:lnTo>
                    <a:pt x="8030" y="5110"/>
                  </a:lnTo>
                  <a:lnTo>
                    <a:pt x="3840" y="0"/>
                  </a:lnTo>
                  <a:close/>
                </a:path>
              </a:pathLst>
            </a:custGeom>
            <a:gradFill>
              <a:gsLst>
                <a:gs pos="100000">
                  <a:schemeClr val="accent3">
                    <a:lumMod val="50000"/>
                    <a:alpha val="20000"/>
                  </a:schemeClr>
                </a:gs>
                <a:gs pos="0">
                  <a:schemeClr val="accent2">
                    <a:alpha val="25000"/>
                  </a:schemeClr>
                </a:gs>
              </a:gsLst>
              <a:lin ang="0" scaled="0"/>
            </a:gradFill>
            <a:ln>
              <a:noFill/>
            </a:ln>
          </p:spPr>
          <p:txBody>
            <a:bodyPr vert="horz" wrap="square" lIns="91440" tIns="45720" rIns="91440" bIns="45720" numCol="1" anchor="t" anchorCtr="0" compatLnSpc="1">
              <a:prstTxWarp prst="textNoShape">
                <a:avLst/>
              </a:prstTxWarp>
            </a:bodyPr>
            <a:lstStyle/>
            <a:p>
              <a:endParaRPr lang="en-US" sz="1836" dirty="0">
                <a:solidFill>
                  <a:prstClr val="white"/>
                </a:solidFill>
              </a:endParaRPr>
            </a:p>
          </p:txBody>
        </p:sp>
        <p:sp>
          <p:nvSpPr>
            <p:cNvPr id="19" name="Freeform 14"/>
            <p:cNvSpPr>
              <a:spLocks/>
            </p:cNvSpPr>
            <p:nvPr userDrawn="1"/>
          </p:nvSpPr>
          <p:spPr bwMode="auto">
            <a:xfrm>
              <a:off x="347084" y="-1"/>
              <a:ext cx="10318828" cy="6858639"/>
            </a:xfrm>
            <a:custGeom>
              <a:avLst/>
              <a:gdLst>
                <a:gd name="T0" fmla="*/ 7688 w 7688"/>
                <a:gd name="T1" fmla="*/ 0 h 5110"/>
                <a:gd name="T2" fmla="*/ 5495 w 7688"/>
                <a:gd name="T3" fmla="*/ 0 h 5110"/>
                <a:gd name="T4" fmla="*/ 0 w 7688"/>
                <a:gd name="T5" fmla="*/ 5110 h 5110"/>
                <a:gd name="T6" fmla="*/ 5050 w 7688"/>
                <a:gd name="T7" fmla="*/ 5110 h 5110"/>
                <a:gd name="T8" fmla="*/ 7495 w 7688"/>
                <a:gd name="T9" fmla="*/ 376 h 5110"/>
                <a:gd name="T10" fmla="*/ 7688 w 7688"/>
                <a:gd name="T11" fmla="*/ 0 h 5110"/>
              </a:gdLst>
              <a:ahLst/>
              <a:cxnLst>
                <a:cxn ang="0">
                  <a:pos x="T0" y="T1"/>
                </a:cxn>
                <a:cxn ang="0">
                  <a:pos x="T2" y="T3"/>
                </a:cxn>
                <a:cxn ang="0">
                  <a:pos x="T4" y="T5"/>
                </a:cxn>
                <a:cxn ang="0">
                  <a:pos x="T6" y="T7"/>
                </a:cxn>
                <a:cxn ang="0">
                  <a:pos x="T8" y="T9"/>
                </a:cxn>
                <a:cxn ang="0">
                  <a:pos x="T10" y="T11"/>
                </a:cxn>
              </a:cxnLst>
              <a:rect l="0" t="0" r="r" b="b"/>
              <a:pathLst>
                <a:path w="7688" h="5110">
                  <a:moveTo>
                    <a:pt x="7688" y="0"/>
                  </a:moveTo>
                  <a:lnTo>
                    <a:pt x="5495" y="0"/>
                  </a:lnTo>
                  <a:lnTo>
                    <a:pt x="0" y="5110"/>
                  </a:lnTo>
                  <a:lnTo>
                    <a:pt x="5050" y="5110"/>
                  </a:lnTo>
                  <a:lnTo>
                    <a:pt x="7495" y="376"/>
                  </a:lnTo>
                  <a:lnTo>
                    <a:pt x="7688" y="0"/>
                  </a:lnTo>
                  <a:close/>
                </a:path>
              </a:pathLst>
            </a:custGeom>
            <a:gradFill>
              <a:gsLst>
                <a:gs pos="100000">
                  <a:schemeClr val="accent1">
                    <a:lumMod val="75000"/>
                    <a:alpha val="30000"/>
                  </a:schemeClr>
                </a:gs>
                <a:gs pos="0">
                  <a:schemeClr val="accent2">
                    <a:alpha val="20000"/>
                  </a:schemeClr>
                </a:gs>
              </a:gsLst>
              <a:lin ang="19800000" scaled="0"/>
            </a:gradFill>
            <a:ln>
              <a:noFill/>
            </a:ln>
          </p:spPr>
          <p:txBody>
            <a:bodyPr vert="horz" wrap="square" lIns="91440" tIns="45720" rIns="91440" bIns="45720" numCol="1" anchor="t" anchorCtr="0" compatLnSpc="1">
              <a:prstTxWarp prst="textNoShape">
                <a:avLst/>
              </a:prstTxWarp>
            </a:bodyPr>
            <a:lstStyle/>
            <a:p>
              <a:endParaRPr lang="en-US" sz="1836" dirty="0">
                <a:solidFill>
                  <a:prstClr val="white"/>
                </a:solidFill>
              </a:endParaRPr>
            </a:p>
          </p:txBody>
        </p:sp>
        <p:sp>
          <p:nvSpPr>
            <p:cNvPr id="14" name="Freeform 9"/>
            <p:cNvSpPr>
              <a:spLocks/>
            </p:cNvSpPr>
            <p:nvPr userDrawn="1"/>
          </p:nvSpPr>
          <p:spPr bwMode="auto">
            <a:xfrm>
              <a:off x="-1" y="398050"/>
              <a:ext cx="12192001" cy="5753528"/>
            </a:xfrm>
            <a:custGeom>
              <a:avLst/>
              <a:gdLst>
                <a:gd name="T0" fmla="*/ 0 w 9078"/>
                <a:gd name="T1" fmla="*/ 0 h 4284"/>
                <a:gd name="T2" fmla="*/ 0 w 9078"/>
                <a:gd name="T3" fmla="*/ 3607 h 4284"/>
                <a:gd name="T4" fmla="*/ 9078 w 9078"/>
                <a:gd name="T5" fmla="*/ 4284 h 4284"/>
                <a:gd name="T6" fmla="*/ 9078 w 9078"/>
                <a:gd name="T7" fmla="*/ 2703 h 4284"/>
                <a:gd name="T8" fmla="*/ 0 w 9078"/>
                <a:gd name="T9" fmla="*/ 0 h 4284"/>
              </a:gdLst>
              <a:ahLst/>
              <a:cxnLst>
                <a:cxn ang="0">
                  <a:pos x="T0" y="T1"/>
                </a:cxn>
                <a:cxn ang="0">
                  <a:pos x="T2" y="T3"/>
                </a:cxn>
                <a:cxn ang="0">
                  <a:pos x="T4" y="T5"/>
                </a:cxn>
                <a:cxn ang="0">
                  <a:pos x="T6" y="T7"/>
                </a:cxn>
                <a:cxn ang="0">
                  <a:pos x="T8" y="T9"/>
                </a:cxn>
              </a:cxnLst>
              <a:rect l="0" t="0" r="r" b="b"/>
              <a:pathLst>
                <a:path w="9078" h="4284">
                  <a:moveTo>
                    <a:pt x="0" y="0"/>
                  </a:moveTo>
                  <a:lnTo>
                    <a:pt x="0" y="3607"/>
                  </a:lnTo>
                  <a:lnTo>
                    <a:pt x="9078" y="4284"/>
                  </a:lnTo>
                  <a:lnTo>
                    <a:pt x="9078" y="2703"/>
                  </a:lnTo>
                  <a:lnTo>
                    <a:pt x="0" y="0"/>
                  </a:lnTo>
                  <a:close/>
                </a:path>
              </a:pathLst>
            </a:custGeom>
            <a:gradFill>
              <a:gsLst>
                <a:gs pos="51800">
                  <a:schemeClr val="accent3">
                    <a:alpha val="30000"/>
                  </a:schemeClr>
                </a:gs>
                <a:gs pos="100000">
                  <a:schemeClr val="accent2">
                    <a:alpha val="10000"/>
                  </a:schemeClr>
                </a:gs>
                <a:gs pos="0">
                  <a:schemeClr val="accent2">
                    <a:alpha val="20000"/>
                  </a:schemeClr>
                </a:gs>
              </a:gsLst>
              <a:lin ang="660000" scaled="0"/>
            </a:gradFill>
            <a:ln>
              <a:noFill/>
            </a:ln>
          </p:spPr>
          <p:txBody>
            <a:bodyPr vert="horz" wrap="square" lIns="91440" tIns="45720" rIns="91440" bIns="45720" numCol="1" anchor="t" anchorCtr="0" compatLnSpc="1">
              <a:prstTxWarp prst="textNoShape">
                <a:avLst/>
              </a:prstTxWarp>
            </a:bodyPr>
            <a:lstStyle/>
            <a:p>
              <a:endParaRPr lang="en-US" sz="1836" dirty="0">
                <a:solidFill>
                  <a:prstClr val="white"/>
                </a:solidFill>
              </a:endParaRPr>
            </a:p>
          </p:txBody>
        </p:sp>
        <p:sp>
          <p:nvSpPr>
            <p:cNvPr id="10" name="Freeform 5"/>
            <p:cNvSpPr>
              <a:spLocks/>
            </p:cNvSpPr>
            <p:nvPr userDrawn="1"/>
          </p:nvSpPr>
          <p:spPr bwMode="auto">
            <a:xfrm>
              <a:off x="1447222" y="475725"/>
              <a:ext cx="10744778" cy="6382913"/>
            </a:xfrm>
            <a:custGeom>
              <a:avLst/>
              <a:gdLst>
                <a:gd name="T0" fmla="*/ 7968 w 7968"/>
                <a:gd name="T1" fmla="*/ 0 h 4740"/>
                <a:gd name="T2" fmla="*/ 0 w 7968"/>
                <a:gd name="T3" fmla="*/ 4731 h 4740"/>
                <a:gd name="T4" fmla="*/ 5164 w 7968"/>
                <a:gd name="T5" fmla="*/ 4740 h 4740"/>
                <a:gd name="T6" fmla="*/ 7968 w 7968"/>
                <a:gd name="T7" fmla="*/ 1580 h 4740"/>
                <a:gd name="T8" fmla="*/ 7968 w 7968"/>
                <a:gd name="T9" fmla="*/ 0 h 4740"/>
                <a:gd name="connsiteX0" fmla="*/ 10015 w 10015"/>
                <a:gd name="connsiteY0" fmla="*/ 0 h 10001"/>
                <a:gd name="connsiteX1" fmla="*/ 0 w 10015"/>
                <a:gd name="connsiteY1" fmla="*/ 10001 h 10001"/>
                <a:gd name="connsiteX2" fmla="*/ 6496 w 10015"/>
                <a:gd name="connsiteY2" fmla="*/ 10000 h 10001"/>
                <a:gd name="connsiteX3" fmla="*/ 10015 w 10015"/>
                <a:gd name="connsiteY3" fmla="*/ 3333 h 10001"/>
                <a:gd name="connsiteX4" fmla="*/ 10015 w 10015"/>
                <a:gd name="connsiteY4" fmla="*/ 0 h 10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001">
                  <a:moveTo>
                    <a:pt x="10015" y="0"/>
                  </a:moveTo>
                  <a:lnTo>
                    <a:pt x="0" y="10001"/>
                  </a:lnTo>
                  <a:lnTo>
                    <a:pt x="6496" y="10000"/>
                  </a:lnTo>
                  <a:lnTo>
                    <a:pt x="10015" y="3333"/>
                  </a:lnTo>
                  <a:lnTo>
                    <a:pt x="10015" y="0"/>
                  </a:lnTo>
                  <a:close/>
                </a:path>
              </a:pathLst>
            </a:custGeom>
            <a:gradFill>
              <a:gsLst>
                <a:gs pos="100000">
                  <a:schemeClr val="accent2">
                    <a:alpha val="10000"/>
                  </a:schemeClr>
                </a:gs>
                <a:gs pos="0">
                  <a:schemeClr val="accent2">
                    <a:alpha val="10000"/>
                  </a:schemeClr>
                </a:gs>
              </a:gsLst>
              <a:lin ang="1440000" scaled="0"/>
            </a:gradFill>
            <a:ln>
              <a:noFill/>
            </a:ln>
          </p:spPr>
          <p:txBody>
            <a:bodyPr vert="horz" wrap="square" lIns="91440" tIns="45720" rIns="91440" bIns="45720" numCol="1" anchor="t" anchorCtr="0" compatLnSpc="1">
              <a:prstTxWarp prst="textNoShape">
                <a:avLst/>
              </a:prstTxWarp>
            </a:bodyPr>
            <a:lstStyle/>
            <a:p>
              <a:endParaRPr lang="en-US" sz="1836" dirty="0">
                <a:solidFill>
                  <a:prstClr val="white"/>
                </a:solidFill>
              </a:endParaRPr>
            </a:p>
          </p:txBody>
        </p:sp>
      </p:grpSp>
      <p:grpSp>
        <p:nvGrpSpPr>
          <p:cNvPr id="29" name="Group 28" descr="abstract background design"/>
          <p:cNvGrpSpPr/>
          <p:nvPr/>
        </p:nvGrpSpPr>
        <p:grpSpPr>
          <a:xfrm>
            <a:off x="0" y="-651"/>
            <a:ext cx="12446192" cy="6995176"/>
            <a:chOff x="0" y="618575"/>
            <a:chExt cx="12201526" cy="6858638"/>
          </a:xfrm>
        </p:grpSpPr>
        <p:sp>
          <p:nvSpPr>
            <p:cNvPr id="27" name="Rectangle 26"/>
            <p:cNvSpPr/>
            <p:nvPr userDrawn="1"/>
          </p:nvSpPr>
          <p:spPr>
            <a:xfrm>
              <a:off x="0" y="618575"/>
              <a:ext cx="12192000" cy="6858638"/>
            </a:xfrm>
            <a:prstGeom prst="rect">
              <a:avLst/>
            </a:prstGeom>
            <a:gradFill>
              <a:gsLst>
                <a:gs pos="100000">
                  <a:schemeClr val="accent3">
                    <a:alpha val="0"/>
                  </a:schemeClr>
                </a:gs>
                <a:gs pos="0">
                  <a:schemeClr val="accent2">
                    <a:alpha val="5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prstClr val="white"/>
                </a:solidFill>
              </a:endParaRPr>
            </a:p>
          </p:txBody>
        </p:sp>
        <p:sp>
          <p:nvSpPr>
            <p:cNvPr id="28" name="Rectangle 27"/>
            <p:cNvSpPr/>
            <p:nvPr userDrawn="1"/>
          </p:nvSpPr>
          <p:spPr>
            <a:xfrm>
              <a:off x="9526" y="618894"/>
              <a:ext cx="12192000" cy="6858001"/>
            </a:xfrm>
            <a:prstGeom prst="rect">
              <a:avLst/>
            </a:prstGeom>
            <a:gradFill>
              <a:gsLst>
                <a:gs pos="67000">
                  <a:schemeClr val="accent3">
                    <a:alpha val="0"/>
                  </a:schemeClr>
                </a:gs>
                <a:gs pos="0">
                  <a:schemeClr val="accent2">
                    <a:alpha val="20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prstClr val="white"/>
                </a:solidFill>
              </a:endParaRPr>
            </a:p>
          </p:txBody>
        </p:sp>
      </p:grpSp>
      <p:sp>
        <p:nvSpPr>
          <p:cNvPr id="2" name="Title 1"/>
          <p:cNvSpPr>
            <a:spLocks noGrp="1"/>
          </p:cNvSpPr>
          <p:nvPr>
            <p:ph type="ctrTitle"/>
          </p:nvPr>
        </p:nvSpPr>
        <p:spPr>
          <a:xfrm>
            <a:off x="2215247" y="2434095"/>
            <a:ext cx="9359659" cy="2909722"/>
          </a:xfrm>
        </p:spPr>
        <p:txBody>
          <a:bodyPr anchor="b"/>
          <a:lstStyle>
            <a:lvl1pPr algn="l">
              <a:defRPr sz="6119">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215247" y="5401491"/>
            <a:ext cx="9359659" cy="1592710"/>
          </a:xfrm>
        </p:spPr>
        <p:txBody>
          <a:bodyPr/>
          <a:lstStyle>
            <a:lvl1pPr marL="0" indent="0" algn="l">
              <a:buNone/>
              <a:defRPr sz="2448" b="0">
                <a:solidFill>
                  <a:schemeClr val="tx2"/>
                </a:solidFill>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0FFEE5F-65BB-4268-AC17-D19CED90FB82}" type="datetimeFigureOut">
              <a:rPr lang="en-US" smtClean="0">
                <a:solidFill>
                  <a:prstClr val="white">
                    <a:lumMod val="50000"/>
                    <a:lumOff val="50000"/>
                  </a:prstClr>
                </a:solidFill>
              </a:rPr>
              <a:pPr/>
              <a:t>4/9/2019</a:t>
            </a:fld>
            <a:endParaRPr lang="en-US" dirty="0">
              <a:solidFill>
                <a:prstClr val="white">
                  <a:lumMod val="50000"/>
                  <a:lumOff val="50000"/>
                </a:prstClr>
              </a:solidFill>
            </a:endParaRPr>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solidFill>
                <a:srgbClr val="E2DFCC"/>
              </a:solidFill>
            </a:endParaRP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7DBECBBC-B5FD-4F11-9AC2-5AED2BF7CA3D}" type="slidenum">
              <a:rPr lang="en-US" smtClean="0">
                <a:solidFill>
                  <a:srgbClr val="E2DFCC"/>
                </a:solidFill>
              </a:rPr>
              <a:pPr/>
              <a:t>‹#›</a:t>
            </a:fld>
            <a:endParaRPr lang="en-US" dirty="0">
              <a:solidFill>
                <a:srgbClr val="E2DFCC"/>
              </a:solidFill>
            </a:endParaRPr>
          </a:p>
        </p:txBody>
      </p:sp>
      <p:sp>
        <p:nvSpPr>
          <p:cNvPr id="15" name="Freeform 10"/>
          <p:cNvSpPr>
            <a:spLocks/>
          </p:cNvSpPr>
          <p:nvPr/>
        </p:nvSpPr>
        <p:spPr bwMode="auto">
          <a:xfrm>
            <a:off x="-1131914" y="29144"/>
            <a:ext cx="14700303" cy="6936237"/>
          </a:xfrm>
          <a:custGeom>
            <a:avLst/>
            <a:gdLst>
              <a:gd name="T0" fmla="*/ 0 w 9078"/>
              <a:gd name="T1" fmla="*/ 0 h 4284"/>
              <a:gd name="T2" fmla="*/ 0 w 9078"/>
              <a:gd name="T3" fmla="*/ 3607 h 4284"/>
              <a:gd name="T4" fmla="*/ 9078 w 9078"/>
              <a:gd name="T5" fmla="*/ 4284 h 4284"/>
              <a:gd name="T6" fmla="*/ 9078 w 9078"/>
              <a:gd name="T7" fmla="*/ 2703 h 4284"/>
              <a:gd name="T8" fmla="*/ 0 w 9078"/>
              <a:gd name="T9" fmla="*/ 0 h 4284"/>
            </a:gdLst>
            <a:ahLst/>
            <a:cxnLst>
              <a:cxn ang="0">
                <a:pos x="T0" y="T1"/>
              </a:cxn>
              <a:cxn ang="0">
                <a:pos x="T2" y="T3"/>
              </a:cxn>
              <a:cxn ang="0">
                <a:pos x="T4" y="T5"/>
              </a:cxn>
              <a:cxn ang="0">
                <a:pos x="T6" y="T7"/>
              </a:cxn>
              <a:cxn ang="0">
                <a:pos x="T8" y="T9"/>
              </a:cxn>
            </a:cxnLst>
            <a:rect l="0" t="0" r="r" b="b"/>
            <a:pathLst>
              <a:path w="9078" h="4284">
                <a:moveTo>
                  <a:pt x="0" y="0"/>
                </a:moveTo>
                <a:lnTo>
                  <a:pt x="0" y="3607"/>
                </a:lnTo>
                <a:lnTo>
                  <a:pt x="9078" y="4284"/>
                </a:lnTo>
                <a:lnTo>
                  <a:pt x="9078" y="270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dirty="0">
              <a:solidFill>
                <a:prstClr val="white"/>
              </a:solidFill>
            </a:endParaRPr>
          </a:p>
        </p:txBody>
      </p:sp>
      <p:sp>
        <p:nvSpPr>
          <p:cNvPr id="20" name="Freeform 15"/>
          <p:cNvSpPr>
            <a:spLocks/>
          </p:cNvSpPr>
          <p:nvPr/>
        </p:nvSpPr>
        <p:spPr bwMode="auto">
          <a:xfrm>
            <a:off x="-3239" y="-639546"/>
            <a:ext cx="12449430" cy="8273617"/>
          </a:xfrm>
          <a:custGeom>
            <a:avLst/>
            <a:gdLst>
              <a:gd name="T0" fmla="*/ 7688 w 7688"/>
              <a:gd name="T1" fmla="*/ 0 h 5110"/>
              <a:gd name="T2" fmla="*/ 5495 w 7688"/>
              <a:gd name="T3" fmla="*/ 0 h 5110"/>
              <a:gd name="T4" fmla="*/ 0 w 7688"/>
              <a:gd name="T5" fmla="*/ 5110 h 5110"/>
              <a:gd name="T6" fmla="*/ 5050 w 7688"/>
              <a:gd name="T7" fmla="*/ 5110 h 5110"/>
              <a:gd name="T8" fmla="*/ 7495 w 7688"/>
              <a:gd name="T9" fmla="*/ 376 h 5110"/>
              <a:gd name="T10" fmla="*/ 7688 w 7688"/>
              <a:gd name="T11" fmla="*/ 0 h 5110"/>
            </a:gdLst>
            <a:ahLst/>
            <a:cxnLst>
              <a:cxn ang="0">
                <a:pos x="T0" y="T1"/>
              </a:cxn>
              <a:cxn ang="0">
                <a:pos x="T2" y="T3"/>
              </a:cxn>
              <a:cxn ang="0">
                <a:pos x="T4" y="T5"/>
              </a:cxn>
              <a:cxn ang="0">
                <a:pos x="T6" y="T7"/>
              </a:cxn>
              <a:cxn ang="0">
                <a:pos x="T8" y="T9"/>
              </a:cxn>
              <a:cxn ang="0">
                <a:pos x="T10" y="T11"/>
              </a:cxn>
            </a:cxnLst>
            <a:rect l="0" t="0" r="r" b="b"/>
            <a:pathLst>
              <a:path w="7688" h="5110">
                <a:moveTo>
                  <a:pt x="7688" y="0"/>
                </a:moveTo>
                <a:lnTo>
                  <a:pt x="5495" y="0"/>
                </a:lnTo>
                <a:lnTo>
                  <a:pt x="0" y="5110"/>
                </a:lnTo>
                <a:lnTo>
                  <a:pt x="5050" y="5110"/>
                </a:lnTo>
                <a:lnTo>
                  <a:pt x="7495" y="376"/>
                </a:lnTo>
                <a:lnTo>
                  <a:pt x="76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dirty="0">
              <a:solidFill>
                <a:prstClr val="white"/>
              </a:solidFill>
            </a:endParaRPr>
          </a:p>
        </p:txBody>
      </p:sp>
      <p:pic>
        <p:nvPicPr>
          <p:cNvPr id="17" name="Picture 16" descr="Office Mix Logo"/>
          <p:cNvPicPr>
            <a:picLocks noChangeAspect="1"/>
          </p:cNvPicPr>
          <p:nvPr/>
        </p:nvPicPr>
        <p:blipFill rotWithShape="1">
          <a:blip r:embed="rId2" cstate="print">
            <a:extLst>
              <a:ext uri="{28A0092B-C50C-407E-A947-70E740481C1C}">
                <a14:useLocalDpi xmlns:a14="http://schemas.microsoft.com/office/drawing/2010/main" val="0"/>
              </a:ext>
            </a:extLst>
          </a:blip>
          <a:srcRect r="76197"/>
          <a:stretch/>
        </p:blipFill>
        <p:spPr>
          <a:xfrm>
            <a:off x="885930" y="4182016"/>
            <a:ext cx="1265515" cy="1469101"/>
          </a:xfrm>
          <a:prstGeom prst="rect">
            <a:avLst/>
          </a:prstGeom>
        </p:spPr>
      </p:pic>
    </p:spTree>
    <p:extLst>
      <p:ext uri="{BB962C8B-B14F-4D97-AF65-F5344CB8AC3E}">
        <p14:creationId xmlns:p14="http://schemas.microsoft.com/office/powerpoint/2010/main" val="3696451840"/>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216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FFEE5F-65BB-4268-AC17-D19CED90FB82}" type="datetimeFigureOut">
              <a:rPr lang="en-US" smtClean="0">
                <a:solidFill>
                  <a:prstClr val="black">
                    <a:lumMod val="50000"/>
                    <a:lumOff val="50000"/>
                  </a:prstClr>
                </a:solidFill>
              </a:rPr>
              <a:pPr/>
              <a:t>4/9/2019</a:t>
            </a:fld>
            <a:endParaRPr lang="en-US" dirty="0">
              <a:solidFill>
                <a:prstClr val="black">
                  <a:lumMod val="50000"/>
                  <a:lumOff val="50000"/>
                </a:prstClr>
              </a:solidFill>
            </a:endParaRPr>
          </a:p>
        </p:txBody>
      </p:sp>
      <p:sp>
        <p:nvSpPr>
          <p:cNvPr id="5" name="Footer Placeholder 4"/>
          <p:cNvSpPr>
            <a:spLocks noGrp="1"/>
          </p:cNvSpPr>
          <p:nvPr>
            <p:ph type="ftr" sz="quarter" idx="11"/>
          </p:nvPr>
        </p:nvSpPr>
        <p:spPr/>
        <p:txBody>
          <a:bodyPr/>
          <a:lstStyle/>
          <a:p>
            <a:endParaRPr lang="en-US" dirty="0">
              <a:solidFill>
                <a:prstClr val="black">
                  <a:lumMod val="50000"/>
                  <a:lumOff val="50000"/>
                </a:prstClr>
              </a:solidFill>
            </a:endParaRPr>
          </a:p>
        </p:txBody>
      </p:sp>
      <p:sp>
        <p:nvSpPr>
          <p:cNvPr id="6" name="Slide Number Placeholder 5"/>
          <p:cNvSpPr>
            <a:spLocks noGrp="1"/>
          </p:cNvSpPr>
          <p:nvPr>
            <p:ph type="sldNum" sz="quarter" idx="12"/>
          </p:nvPr>
        </p:nvSpPr>
        <p:spPr/>
        <p:txBody>
          <a:bodyPr/>
          <a:lstStyle/>
          <a:p>
            <a:fld id="{7DBECBBC-B5FD-4F11-9AC2-5AED2BF7CA3D}" type="slidenum">
              <a:rPr lang="en-US" smtClean="0">
                <a:solidFill>
                  <a:srgbClr val="E2DFCC"/>
                </a:solidFill>
              </a:rPr>
              <a:pPr/>
              <a:t>‹#›</a:t>
            </a:fld>
            <a:endParaRPr lang="en-US" dirty="0">
              <a:solidFill>
                <a:srgbClr val="E2DFCC"/>
              </a:solidFill>
            </a:endParaRPr>
          </a:p>
        </p:txBody>
      </p:sp>
    </p:spTree>
    <p:extLst>
      <p:ext uri="{BB962C8B-B14F-4D97-AF65-F5344CB8AC3E}">
        <p14:creationId xmlns:p14="http://schemas.microsoft.com/office/powerpoint/2010/main" val="2288984975"/>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Title and 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b="1"/>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FFEE5F-65BB-4268-AC17-D19CED90FB82}" type="datetimeFigureOut">
              <a:rPr lang="en-US" smtClean="0">
                <a:solidFill>
                  <a:prstClr val="black">
                    <a:lumMod val="50000"/>
                    <a:lumOff val="50000"/>
                  </a:prstClr>
                </a:solidFill>
              </a:rPr>
              <a:pPr/>
              <a:t>4/9/2019</a:t>
            </a:fld>
            <a:endParaRPr lang="en-US" dirty="0">
              <a:solidFill>
                <a:prstClr val="black">
                  <a:lumMod val="50000"/>
                  <a:lumOff val="50000"/>
                </a:prstClr>
              </a:solidFill>
            </a:endParaRPr>
          </a:p>
        </p:txBody>
      </p:sp>
      <p:sp>
        <p:nvSpPr>
          <p:cNvPr id="5" name="Footer Placeholder 4"/>
          <p:cNvSpPr>
            <a:spLocks noGrp="1"/>
          </p:cNvSpPr>
          <p:nvPr>
            <p:ph type="ftr" sz="quarter" idx="11"/>
          </p:nvPr>
        </p:nvSpPr>
        <p:spPr/>
        <p:txBody>
          <a:bodyPr/>
          <a:lstStyle/>
          <a:p>
            <a:endParaRPr lang="en-US" dirty="0">
              <a:solidFill>
                <a:prstClr val="black">
                  <a:lumMod val="50000"/>
                  <a:lumOff val="50000"/>
                </a:prstClr>
              </a:solidFill>
            </a:endParaRPr>
          </a:p>
        </p:txBody>
      </p:sp>
      <p:sp>
        <p:nvSpPr>
          <p:cNvPr id="6" name="Slide Number Placeholder 5"/>
          <p:cNvSpPr>
            <a:spLocks noGrp="1"/>
          </p:cNvSpPr>
          <p:nvPr>
            <p:ph type="sldNum" sz="quarter" idx="12"/>
          </p:nvPr>
        </p:nvSpPr>
        <p:spPr/>
        <p:txBody>
          <a:bodyPr/>
          <a:lstStyle/>
          <a:p>
            <a:fld id="{7DBECBBC-B5FD-4F11-9AC2-5AED2BF7CA3D}" type="slidenum">
              <a:rPr lang="en-US" smtClean="0">
                <a:solidFill>
                  <a:srgbClr val="E2DFCC"/>
                </a:solidFill>
              </a:rPr>
              <a:pPr/>
              <a:t>‹#›</a:t>
            </a:fld>
            <a:endParaRPr lang="en-US" dirty="0">
              <a:solidFill>
                <a:srgbClr val="E2DFCC"/>
              </a:solidFill>
            </a:endParaRPr>
          </a:p>
        </p:txBody>
      </p:sp>
    </p:spTree>
    <p:extLst>
      <p:ext uri="{BB962C8B-B14F-4D97-AF65-F5344CB8AC3E}">
        <p14:creationId xmlns:p14="http://schemas.microsoft.com/office/powerpoint/2010/main" val="156518029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a:gsLst>
            <a:gs pos="100000">
              <a:schemeClr val="accent1"/>
            </a:gs>
            <a:gs pos="0">
              <a:schemeClr val="accent3"/>
            </a:gs>
          </a:gsLst>
          <a:lin ang="19800000" scaled="0"/>
        </a:gradFill>
        <a:effectLst/>
      </p:bgPr>
    </p:bg>
    <p:spTree>
      <p:nvGrpSpPr>
        <p:cNvPr id="1" name=""/>
        <p:cNvGrpSpPr/>
        <p:nvPr/>
      </p:nvGrpSpPr>
      <p:grpSpPr>
        <a:xfrm>
          <a:off x="0" y="0"/>
          <a:ext cx="0" cy="0"/>
          <a:chOff x="0" y="0"/>
          <a:chExt cx="0" cy="0"/>
        </a:xfrm>
      </p:grpSpPr>
      <p:grpSp>
        <p:nvGrpSpPr>
          <p:cNvPr id="14" name="Group 13"/>
          <p:cNvGrpSpPr/>
          <p:nvPr/>
        </p:nvGrpSpPr>
        <p:grpSpPr>
          <a:xfrm flipH="1">
            <a:off x="-1" y="0"/>
            <a:ext cx="12436476" cy="6995177"/>
            <a:chOff x="-1" y="-1"/>
            <a:chExt cx="12192001" cy="6858639"/>
          </a:xfrm>
        </p:grpSpPr>
        <p:sp>
          <p:nvSpPr>
            <p:cNvPr id="15" name="Freeform 19"/>
            <p:cNvSpPr>
              <a:spLocks/>
            </p:cNvSpPr>
            <p:nvPr userDrawn="1"/>
          </p:nvSpPr>
          <p:spPr bwMode="auto">
            <a:xfrm>
              <a:off x="831769" y="-1"/>
              <a:ext cx="10777861" cy="6858639"/>
            </a:xfrm>
            <a:custGeom>
              <a:avLst/>
              <a:gdLst>
                <a:gd name="T0" fmla="*/ 3840 w 8030"/>
                <a:gd name="T1" fmla="*/ 0 h 5110"/>
                <a:gd name="T2" fmla="*/ 0 w 8030"/>
                <a:gd name="T3" fmla="*/ 0 h 5110"/>
                <a:gd name="T4" fmla="*/ 6337 w 8030"/>
                <a:gd name="T5" fmla="*/ 5110 h 5110"/>
                <a:gd name="T6" fmla="*/ 8030 w 8030"/>
                <a:gd name="T7" fmla="*/ 5110 h 5110"/>
                <a:gd name="T8" fmla="*/ 3840 w 8030"/>
                <a:gd name="T9" fmla="*/ 0 h 5110"/>
              </a:gdLst>
              <a:ahLst/>
              <a:cxnLst>
                <a:cxn ang="0">
                  <a:pos x="T0" y="T1"/>
                </a:cxn>
                <a:cxn ang="0">
                  <a:pos x="T2" y="T3"/>
                </a:cxn>
                <a:cxn ang="0">
                  <a:pos x="T4" y="T5"/>
                </a:cxn>
                <a:cxn ang="0">
                  <a:pos x="T6" y="T7"/>
                </a:cxn>
                <a:cxn ang="0">
                  <a:pos x="T8" y="T9"/>
                </a:cxn>
              </a:cxnLst>
              <a:rect l="0" t="0" r="r" b="b"/>
              <a:pathLst>
                <a:path w="8030" h="5110">
                  <a:moveTo>
                    <a:pt x="3840" y="0"/>
                  </a:moveTo>
                  <a:lnTo>
                    <a:pt x="0" y="0"/>
                  </a:lnTo>
                  <a:lnTo>
                    <a:pt x="6337" y="5110"/>
                  </a:lnTo>
                  <a:lnTo>
                    <a:pt x="8030" y="5110"/>
                  </a:lnTo>
                  <a:lnTo>
                    <a:pt x="3840" y="0"/>
                  </a:lnTo>
                  <a:close/>
                </a:path>
              </a:pathLst>
            </a:custGeom>
            <a:gradFill>
              <a:gsLst>
                <a:gs pos="100000">
                  <a:schemeClr val="accent3">
                    <a:lumMod val="50000"/>
                    <a:alpha val="20000"/>
                  </a:schemeClr>
                </a:gs>
                <a:gs pos="0">
                  <a:schemeClr val="accent2">
                    <a:alpha val="25000"/>
                  </a:schemeClr>
                </a:gs>
              </a:gsLst>
              <a:lin ang="0" scaled="0"/>
            </a:gradFill>
            <a:ln>
              <a:noFill/>
            </a:ln>
          </p:spPr>
          <p:txBody>
            <a:bodyPr vert="horz" wrap="square" lIns="91440" tIns="45720" rIns="91440" bIns="45720" numCol="1" anchor="t" anchorCtr="0" compatLnSpc="1">
              <a:prstTxWarp prst="textNoShape">
                <a:avLst/>
              </a:prstTxWarp>
            </a:bodyPr>
            <a:lstStyle/>
            <a:p>
              <a:endParaRPr lang="en-US" sz="1836" dirty="0">
                <a:solidFill>
                  <a:prstClr val="white"/>
                </a:solidFill>
              </a:endParaRPr>
            </a:p>
          </p:txBody>
        </p:sp>
        <p:sp>
          <p:nvSpPr>
            <p:cNvPr id="16" name="Freeform 14"/>
            <p:cNvSpPr>
              <a:spLocks/>
            </p:cNvSpPr>
            <p:nvPr userDrawn="1"/>
          </p:nvSpPr>
          <p:spPr bwMode="auto">
            <a:xfrm>
              <a:off x="347084" y="-1"/>
              <a:ext cx="10318828" cy="6858639"/>
            </a:xfrm>
            <a:custGeom>
              <a:avLst/>
              <a:gdLst>
                <a:gd name="T0" fmla="*/ 7688 w 7688"/>
                <a:gd name="T1" fmla="*/ 0 h 5110"/>
                <a:gd name="T2" fmla="*/ 5495 w 7688"/>
                <a:gd name="T3" fmla="*/ 0 h 5110"/>
                <a:gd name="T4" fmla="*/ 0 w 7688"/>
                <a:gd name="T5" fmla="*/ 5110 h 5110"/>
                <a:gd name="T6" fmla="*/ 5050 w 7688"/>
                <a:gd name="T7" fmla="*/ 5110 h 5110"/>
                <a:gd name="T8" fmla="*/ 7495 w 7688"/>
                <a:gd name="T9" fmla="*/ 376 h 5110"/>
                <a:gd name="T10" fmla="*/ 7688 w 7688"/>
                <a:gd name="T11" fmla="*/ 0 h 5110"/>
              </a:gdLst>
              <a:ahLst/>
              <a:cxnLst>
                <a:cxn ang="0">
                  <a:pos x="T0" y="T1"/>
                </a:cxn>
                <a:cxn ang="0">
                  <a:pos x="T2" y="T3"/>
                </a:cxn>
                <a:cxn ang="0">
                  <a:pos x="T4" y="T5"/>
                </a:cxn>
                <a:cxn ang="0">
                  <a:pos x="T6" y="T7"/>
                </a:cxn>
                <a:cxn ang="0">
                  <a:pos x="T8" y="T9"/>
                </a:cxn>
                <a:cxn ang="0">
                  <a:pos x="T10" y="T11"/>
                </a:cxn>
              </a:cxnLst>
              <a:rect l="0" t="0" r="r" b="b"/>
              <a:pathLst>
                <a:path w="7688" h="5110">
                  <a:moveTo>
                    <a:pt x="7688" y="0"/>
                  </a:moveTo>
                  <a:lnTo>
                    <a:pt x="5495" y="0"/>
                  </a:lnTo>
                  <a:lnTo>
                    <a:pt x="0" y="5110"/>
                  </a:lnTo>
                  <a:lnTo>
                    <a:pt x="5050" y="5110"/>
                  </a:lnTo>
                  <a:lnTo>
                    <a:pt x="7495" y="376"/>
                  </a:lnTo>
                  <a:lnTo>
                    <a:pt x="7688" y="0"/>
                  </a:lnTo>
                  <a:close/>
                </a:path>
              </a:pathLst>
            </a:custGeom>
            <a:gradFill>
              <a:gsLst>
                <a:gs pos="100000">
                  <a:schemeClr val="accent1">
                    <a:lumMod val="75000"/>
                    <a:alpha val="30000"/>
                  </a:schemeClr>
                </a:gs>
                <a:gs pos="0">
                  <a:schemeClr val="accent2">
                    <a:alpha val="20000"/>
                  </a:schemeClr>
                </a:gs>
              </a:gsLst>
              <a:lin ang="19800000" scaled="0"/>
            </a:gradFill>
            <a:ln>
              <a:noFill/>
            </a:ln>
          </p:spPr>
          <p:txBody>
            <a:bodyPr vert="horz" wrap="square" lIns="91440" tIns="45720" rIns="91440" bIns="45720" numCol="1" anchor="t" anchorCtr="0" compatLnSpc="1">
              <a:prstTxWarp prst="textNoShape">
                <a:avLst/>
              </a:prstTxWarp>
            </a:bodyPr>
            <a:lstStyle/>
            <a:p>
              <a:endParaRPr lang="en-US" sz="1836" dirty="0">
                <a:solidFill>
                  <a:prstClr val="white"/>
                </a:solidFill>
              </a:endParaRPr>
            </a:p>
          </p:txBody>
        </p:sp>
        <p:sp>
          <p:nvSpPr>
            <p:cNvPr id="17" name="Freeform 9"/>
            <p:cNvSpPr>
              <a:spLocks/>
            </p:cNvSpPr>
            <p:nvPr userDrawn="1"/>
          </p:nvSpPr>
          <p:spPr bwMode="auto">
            <a:xfrm>
              <a:off x="-1" y="398050"/>
              <a:ext cx="12192001" cy="5753528"/>
            </a:xfrm>
            <a:custGeom>
              <a:avLst/>
              <a:gdLst>
                <a:gd name="T0" fmla="*/ 0 w 9078"/>
                <a:gd name="T1" fmla="*/ 0 h 4284"/>
                <a:gd name="T2" fmla="*/ 0 w 9078"/>
                <a:gd name="T3" fmla="*/ 3607 h 4284"/>
                <a:gd name="T4" fmla="*/ 9078 w 9078"/>
                <a:gd name="T5" fmla="*/ 4284 h 4284"/>
                <a:gd name="T6" fmla="*/ 9078 w 9078"/>
                <a:gd name="T7" fmla="*/ 2703 h 4284"/>
                <a:gd name="T8" fmla="*/ 0 w 9078"/>
                <a:gd name="T9" fmla="*/ 0 h 4284"/>
              </a:gdLst>
              <a:ahLst/>
              <a:cxnLst>
                <a:cxn ang="0">
                  <a:pos x="T0" y="T1"/>
                </a:cxn>
                <a:cxn ang="0">
                  <a:pos x="T2" y="T3"/>
                </a:cxn>
                <a:cxn ang="0">
                  <a:pos x="T4" y="T5"/>
                </a:cxn>
                <a:cxn ang="0">
                  <a:pos x="T6" y="T7"/>
                </a:cxn>
                <a:cxn ang="0">
                  <a:pos x="T8" y="T9"/>
                </a:cxn>
              </a:cxnLst>
              <a:rect l="0" t="0" r="r" b="b"/>
              <a:pathLst>
                <a:path w="9078" h="4284">
                  <a:moveTo>
                    <a:pt x="0" y="0"/>
                  </a:moveTo>
                  <a:lnTo>
                    <a:pt x="0" y="3607"/>
                  </a:lnTo>
                  <a:lnTo>
                    <a:pt x="9078" y="4284"/>
                  </a:lnTo>
                  <a:lnTo>
                    <a:pt x="9078" y="2703"/>
                  </a:lnTo>
                  <a:lnTo>
                    <a:pt x="0" y="0"/>
                  </a:lnTo>
                  <a:close/>
                </a:path>
              </a:pathLst>
            </a:custGeom>
            <a:gradFill>
              <a:gsLst>
                <a:gs pos="51800">
                  <a:schemeClr val="accent3">
                    <a:alpha val="30000"/>
                  </a:schemeClr>
                </a:gs>
                <a:gs pos="100000">
                  <a:schemeClr val="accent2">
                    <a:alpha val="10000"/>
                  </a:schemeClr>
                </a:gs>
                <a:gs pos="0">
                  <a:schemeClr val="accent2">
                    <a:alpha val="20000"/>
                  </a:schemeClr>
                </a:gs>
              </a:gsLst>
              <a:lin ang="660000" scaled="0"/>
            </a:gradFill>
            <a:ln>
              <a:noFill/>
            </a:ln>
          </p:spPr>
          <p:txBody>
            <a:bodyPr vert="horz" wrap="square" lIns="91440" tIns="45720" rIns="91440" bIns="45720" numCol="1" anchor="t" anchorCtr="0" compatLnSpc="1">
              <a:prstTxWarp prst="textNoShape">
                <a:avLst/>
              </a:prstTxWarp>
            </a:bodyPr>
            <a:lstStyle/>
            <a:p>
              <a:endParaRPr lang="en-US" sz="1836" dirty="0">
                <a:solidFill>
                  <a:prstClr val="white"/>
                </a:solidFill>
              </a:endParaRPr>
            </a:p>
          </p:txBody>
        </p:sp>
        <p:sp>
          <p:nvSpPr>
            <p:cNvPr id="18" name="Freeform 5"/>
            <p:cNvSpPr>
              <a:spLocks/>
            </p:cNvSpPr>
            <p:nvPr userDrawn="1"/>
          </p:nvSpPr>
          <p:spPr bwMode="auto">
            <a:xfrm>
              <a:off x="1447222" y="475725"/>
              <a:ext cx="10744778" cy="6382913"/>
            </a:xfrm>
            <a:custGeom>
              <a:avLst/>
              <a:gdLst>
                <a:gd name="T0" fmla="*/ 7968 w 7968"/>
                <a:gd name="T1" fmla="*/ 0 h 4740"/>
                <a:gd name="T2" fmla="*/ 0 w 7968"/>
                <a:gd name="T3" fmla="*/ 4731 h 4740"/>
                <a:gd name="T4" fmla="*/ 5164 w 7968"/>
                <a:gd name="T5" fmla="*/ 4740 h 4740"/>
                <a:gd name="T6" fmla="*/ 7968 w 7968"/>
                <a:gd name="T7" fmla="*/ 1580 h 4740"/>
                <a:gd name="T8" fmla="*/ 7968 w 7968"/>
                <a:gd name="T9" fmla="*/ 0 h 4740"/>
                <a:gd name="connsiteX0" fmla="*/ 10015 w 10015"/>
                <a:gd name="connsiteY0" fmla="*/ 0 h 10001"/>
                <a:gd name="connsiteX1" fmla="*/ 0 w 10015"/>
                <a:gd name="connsiteY1" fmla="*/ 10001 h 10001"/>
                <a:gd name="connsiteX2" fmla="*/ 6496 w 10015"/>
                <a:gd name="connsiteY2" fmla="*/ 10000 h 10001"/>
                <a:gd name="connsiteX3" fmla="*/ 10015 w 10015"/>
                <a:gd name="connsiteY3" fmla="*/ 3333 h 10001"/>
                <a:gd name="connsiteX4" fmla="*/ 10015 w 10015"/>
                <a:gd name="connsiteY4" fmla="*/ 0 h 10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001">
                  <a:moveTo>
                    <a:pt x="10015" y="0"/>
                  </a:moveTo>
                  <a:lnTo>
                    <a:pt x="0" y="10001"/>
                  </a:lnTo>
                  <a:lnTo>
                    <a:pt x="6496" y="10000"/>
                  </a:lnTo>
                  <a:lnTo>
                    <a:pt x="10015" y="3333"/>
                  </a:lnTo>
                  <a:lnTo>
                    <a:pt x="10015" y="0"/>
                  </a:lnTo>
                  <a:close/>
                </a:path>
              </a:pathLst>
            </a:custGeom>
            <a:gradFill>
              <a:gsLst>
                <a:gs pos="100000">
                  <a:schemeClr val="accent2">
                    <a:alpha val="10000"/>
                  </a:schemeClr>
                </a:gs>
                <a:gs pos="0">
                  <a:schemeClr val="accent2">
                    <a:alpha val="10000"/>
                  </a:schemeClr>
                </a:gs>
              </a:gsLst>
              <a:lin ang="1440000" scaled="0"/>
            </a:gradFill>
            <a:ln>
              <a:noFill/>
            </a:ln>
          </p:spPr>
          <p:txBody>
            <a:bodyPr vert="horz" wrap="square" lIns="91440" tIns="45720" rIns="91440" bIns="45720" numCol="1" anchor="t" anchorCtr="0" compatLnSpc="1">
              <a:prstTxWarp prst="textNoShape">
                <a:avLst/>
              </a:prstTxWarp>
            </a:bodyPr>
            <a:lstStyle/>
            <a:p>
              <a:endParaRPr lang="en-US" sz="1836" dirty="0">
                <a:solidFill>
                  <a:prstClr val="white"/>
                </a:solidFill>
              </a:endParaRPr>
            </a:p>
          </p:txBody>
        </p:sp>
      </p:grpSp>
      <p:grpSp>
        <p:nvGrpSpPr>
          <p:cNvPr id="19" name="Group 18" descr="abstract background design"/>
          <p:cNvGrpSpPr/>
          <p:nvPr/>
        </p:nvGrpSpPr>
        <p:grpSpPr>
          <a:xfrm flipH="1">
            <a:off x="0" y="-651"/>
            <a:ext cx="12446192" cy="6995176"/>
            <a:chOff x="0" y="618575"/>
            <a:chExt cx="12201526" cy="6858638"/>
          </a:xfrm>
        </p:grpSpPr>
        <p:sp>
          <p:nvSpPr>
            <p:cNvPr id="20" name="Rectangle 19"/>
            <p:cNvSpPr/>
            <p:nvPr userDrawn="1"/>
          </p:nvSpPr>
          <p:spPr>
            <a:xfrm>
              <a:off x="0" y="618575"/>
              <a:ext cx="12192000" cy="6858638"/>
            </a:xfrm>
            <a:prstGeom prst="rect">
              <a:avLst/>
            </a:prstGeom>
            <a:gradFill>
              <a:gsLst>
                <a:gs pos="100000">
                  <a:schemeClr val="accent3">
                    <a:alpha val="0"/>
                  </a:schemeClr>
                </a:gs>
                <a:gs pos="0">
                  <a:schemeClr val="accent2">
                    <a:alpha val="5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prstClr val="white"/>
                </a:solidFill>
              </a:endParaRPr>
            </a:p>
          </p:txBody>
        </p:sp>
        <p:sp>
          <p:nvSpPr>
            <p:cNvPr id="21" name="Rectangle 20"/>
            <p:cNvSpPr/>
            <p:nvPr userDrawn="1"/>
          </p:nvSpPr>
          <p:spPr>
            <a:xfrm>
              <a:off x="9526" y="618894"/>
              <a:ext cx="12192000" cy="6858001"/>
            </a:xfrm>
            <a:prstGeom prst="rect">
              <a:avLst/>
            </a:prstGeom>
            <a:gradFill>
              <a:gsLst>
                <a:gs pos="67000">
                  <a:schemeClr val="accent3">
                    <a:alpha val="0"/>
                  </a:schemeClr>
                </a:gs>
                <a:gs pos="0">
                  <a:schemeClr val="accent2">
                    <a:alpha val="20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prstClr val="white"/>
                </a:solidFill>
              </a:endParaRPr>
            </a:p>
          </p:txBody>
        </p:sp>
      </p:grpSp>
      <p:sp>
        <p:nvSpPr>
          <p:cNvPr id="22" name="Freeform 15"/>
          <p:cNvSpPr>
            <a:spLocks/>
          </p:cNvSpPr>
          <p:nvPr/>
        </p:nvSpPr>
        <p:spPr bwMode="auto">
          <a:xfrm flipH="1">
            <a:off x="-3239" y="-639546"/>
            <a:ext cx="12449430" cy="8273617"/>
          </a:xfrm>
          <a:custGeom>
            <a:avLst/>
            <a:gdLst>
              <a:gd name="T0" fmla="*/ 7688 w 7688"/>
              <a:gd name="T1" fmla="*/ 0 h 5110"/>
              <a:gd name="T2" fmla="*/ 5495 w 7688"/>
              <a:gd name="T3" fmla="*/ 0 h 5110"/>
              <a:gd name="T4" fmla="*/ 0 w 7688"/>
              <a:gd name="T5" fmla="*/ 5110 h 5110"/>
              <a:gd name="T6" fmla="*/ 5050 w 7688"/>
              <a:gd name="T7" fmla="*/ 5110 h 5110"/>
              <a:gd name="T8" fmla="*/ 7495 w 7688"/>
              <a:gd name="T9" fmla="*/ 376 h 5110"/>
              <a:gd name="T10" fmla="*/ 7688 w 7688"/>
              <a:gd name="T11" fmla="*/ 0 h 5110"/>
            </a:gdLst>
            <a:ahLst/>
            <a:cxnLst>
              <a:cxn ang="0">
                <a:pos x="T0" y="T1"/>
              </a:cxn>
              <a:cxn ang="0">
                <a:pos x="T2" y="T3"/>
              </a:cxn>
              <a:cxn ang="0">
                <a:pos x="T4" y="T5"/>
              </a:cxn>
              <a:cxn ang="0">
                <a:pos x="T6" y="T7"/>
              </a:cxn>
              <a:cxn ang="0">
                <a:pos x="T8" y="T9"/>
              </a:cxn>
              <a:cxn ang="0">
                <a:pos x="T10" y="T11"/>
              </a:cxn>
            </a:cxnLst>
            <a:rect l="0" t="0" r="r" b="b"/>
            <a:pathLst>
              <a:path w="7688" h="5110">
                <a:moveTo>
                  <a:pt x="7688" y="0"/>
                </a:moveTo>
                <a:lnTo>
                  <a:pt x="5495" y="0"/>
                </a:lnTo>
                <a:lnTo>
                  <a:pt x="0" y="5110"/>
                </a:lnTo>
                <a:lnTo>
                  <a:pt x="5050" y="5110"/>
                </a:lnTo>
                <a:lnTo>
                  <a:pt x="7495" y="376"/>
                </a:lnTo>
                <a:lnTo>
                  <a:pt x="76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dirty="0">
              <a:solidFill>
                <a:prstClr val="white"/>
              </a:solidFill>
            </a:endParaRPr>
          </a:p>
        </p:txBody>
      </p:sp>
      <p:sp>
        <p:nvSpPr>
          <p:cNvPr id="2" name="Title 1"/>
          <p:cNvSpPr>
            <a:spLocks noGrp="1"/>
          </p:cNvSpPr>
          <p:nvPr>
            <p:ph type="title"/>
          </p:nvPr>
        </p:nvSpPr>
        <p:spPr>
          <a:xfrm>
            <a:off x="2215247" y="2431831"/>
            <a:ext cx="9359659" cy="2909528"/>
          </a:xfrm>
        </p:spPr>
        <p:txBody>
          <a:bodyPr anchor="b"/>
          <a:lstStyle>
            <a:lvl1pPr>
              <a:defRPr sz="6119">
                <a:solidFill>
                  <a:schemeClr val="tx2"/>
                </a:solidFill>
              </a:defRPr>
            </a:lvl1pPr>
          </a:lstStyle>
          <a:p>
            <a:r>
              <a:rPr lang="en-US"/>
              <a:t>Click to edit Master title style</a:t>
            </a:r>
            <a:endParaRPr lang="en-US" dirty="0"/>
          </a:p>
        </p:txBody>
      </p:sp>
      <p:sp>
        <p:nvSpPr>
          <p:cNvPr id="23" name="Rectangle 22"/>
          <p:cNvSpPr/>
          <p:nvPr/>
        </p:nvSpPr>
        <p:spPr>
          <a:xfrm>
            <a:off x="-3239" y="5595620"/>
            <a:ext cx="12449430" cy="13985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prstClr val="white"/>
              </a:solidFill>
            </a:endParaRPr>
          </a:p>
        </p:txBody>
      </p:sp>
      <p:sp>
        <p:nvSpPr>
          <p:cNvPr id="3" name="Text Placeholder 2"/>
          <p:cNvSpPr>
            <a:spLocks noGrp="1"/>
          </p:cNvSpPr>
          <p:nvPr>
            <p:ph type="body" idx="1"/>
          </p:nvPr>
        </p:nvSpPr>
        <p:spPr>
          <a:xfrm>
            <a:off x="2215247" y="5732099"/>
            <a:ext cx="9359659" cy="1262102"/>
          </a:xfrm>
        </p:spPr>
        <p:txBody>
          <a:bodyPr/>
          <a:lstStyle>
            <a:lvl1pPr marL="0" indent="0">
              <a:buNone/>
              <a:defRPr sz="2448" b="0">
                <a:solidFill>
                  <a:schemeClr val="bg1">
                    <a:lumMod val="65000"/>
                    <a:lumOff val="3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90FFEE5F-65BB-4268-AC17-D19CED90FB82}" type="datetimeFigureOut">
              <a:rPr lang="en-US" smtClean="0">
                <a:solidFill>
                  <a:srgbClr val="E2DFCC"/>
                </a:solidFill>
              </a:rPr>
              <a:pPr/>
              <a:t>4/9/2019</a:t>
            </a:fld>
            <a:endParaRPr lang="en-US" dirty="0">
              <a:solidFill>
                <a:srgbClr val="E2DFCC"/>
              </a:solidFill>
            </a:endParaRPr>
          </a:p>
        </p:txBody>
      </p:sp>
      <p:sp>
        <p:nvSpPr>
          <p:cNvPr id="5" name="Footer Placeholder 4"/>
          <p:cNvSpPr>
            <a:spLocks noGrp="1"/>
          </p:cNvSpPr>
          <p:nvPr>
            <p:ph type="ftr" sz="quarter" idx="11"/>
          </p:nvPr>
        </p:nvSpPr>
        <p:spPr>
          <a:xfrm rot="5400000">
            <a:off x="10413294" y="3412175"/>
            <a:ext cx="3485923" cy="372447"/>
          </a:xfrm>
        </p:spPr>
        <p:txBody>
          <a:bodyPr/>
          <a:lstStyle>
            <a:lvl1pPr>
              <a:defRPr>
                <a:solidFill>
                  <a:schemeClr val="tx2"/>
                </a:solidFill>
              </a:defRPr>
            </a:lvl1pPr>
          </a:lstStyle>
          <a:p>
            <a:endParaRPr lang="en-US" dirty="0">
              <a:solidFill>
                <a:srgbClr val="E2DFCC"/>
              </a:solidFill>
            </a:endParaRPr>
          </a:p>
        </p:txBody>
      </p:sp>
      <p:sp>
        <p:nvSpPr>
          <p:cNvPr id="6" name="Slide Number Placeholder 5"/>
          <p:cNvSpPr>
            <a:spLocks noGrp="1"/>
          </p:cNvSpPr>
          <p:nvPr>
            <p:ph type="sldNum" sz="quarter" idx="12"/>
          </p:nvPr>
        </p:nvSpPr>
        <p:spPr/>
        <p:txBody>
          <a:bodyPr/>
          <a:lstStyle>
            <a:lvl1pPr>
              <a:defRPr>
                <a:solidFill>
                  <a:schemeClr val="accent1"/>
                </a:solidFill>
              </a:defRPr>
            </a:lvl1pPr>
          </a:lstStyle>
          <a:p>
            <a:fld id="{7DBECBBC-B5FD-4F11-9AC2-5AED2BF7CA3D}" type="slidenum">
              <a:rPr lang="en-US" smtClean="0">
                <a:solidFill>
                  <a:srgbClr val="99CB38"/>
                </a:solidFill>
              </a:rPr>
              <a:pPr/>
              <a:t>‹#›</a:t>
            </a:fld>
            <a:endParaRPr lang="en-US" dirty="0">
              <a:solidFill>
                <a:srgbClr val="99CB38"/>
              </a:solidFill>
            </a:endParaRPr>
          </a:p>
        </p:txBody>
      </p:sp>
      <p:pic>
        <p:nvPicPr>
          <p:cNvPr id="25" name="Picture 24" descr="Office Mix Logo"/>
          <p:cNvPicPr>
            <a:picLocks noChangeAspect="1"/>
          </p:cNvPicPr>
          <p:nvPr/>
        </p:nvPicPr>
        <p:blipFill rotWithShape="1">
          <a:blip r:embed="rId2" cstate="print">
            <a:extLst>
              <a:ext uri="{28A0092B-C50C-407E-A947-70E740481C1C}">
                <a14:useLocalDpi xmlns:a14="http://schemas.microsoft.com/office/drawing/2010/main" val="0"/>
              </a:ext>
            </a:extLst>
          </a:blip>
          <a:srcRect r="76197"/>
          <a:stretch/>
        </p:blipFill>
        <p:spPr>
          <a:xfrm>
            <a:off x="885930" y="4182016"/>
            <a:ext cx="1265515" cy="1469101"/>
          </a:xfrm>
          <a:prstGeom prst="rect">
            <a:avLst/>
          </a:prstGeom>
        </p:spPr>
      </p:pic>
    </p:spTree>
    <p:extLst>
      <p:ext uri="{BB962C8B-B14F-4D97-AF65-F5344CB8AC3E}">
        <p14:creationId xmlns:p14="http://schemas.microsoft.com/office/powerpoint/2010/main" val="330917077"/>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2160">
          <p15:clr>
            <a:srgbClr val="FBAE40"/>
          </p15:clr>
        </p15:guide>
        <p15:guide id="2" pos="1369">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0FFEE5F-65BB-4268-AC17-D19CED90FB82}" type="datetimeFigureOut">
              <a:rPr lang="en-US" smtClean="0">
                <a:solidFill>
                  <a:prstClr val="black">
                    <a:lumMod val="50000"/>
                    <a:lumOff val="50000"/>
                  </a:prstClr>
                </a:solidFill>
              </a:rPr>
              <a:pPr/>
              <a:t>4/9/2019</a:t>
            </a:fld>
            <a:endParaRPr lang="en-US" dirty="0">
              <a:solidFill>
                <a:prstClr val="black">
                  <a:lumMod val="50000"/>
                  <a:lumOff val="50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50000"/>
                  <a:lumOff val="50000"/>
                </a:prstClr>
              </a:solidFill>
            </a:endParaRPr>
          </a:p>
        </p:txBody>
      </p:sp>
      <p:sp>
        <p:nvSpPr>
          <p:cNvPr id="7" name="Slide Number Placeholder 6"/>
          <p:cNvSpPr>
            <a:spLocks noGrp="1"/>
          </p:cNvSpPr>
          <p:nvPr>
            <p:ph type="sldNum" sz="quarter" idx="12"/>
          </p:nvPr>
        </p:nvSpPr>
        <p:spPr/>
        <p:txBody>
          <a:bodyPr/>
          <a:lstStyle/>
          <a:p>
            <a:fld id="{7DBECBBC-B5FD-4F11-9AC2-5AED2BF7CA3D}" type="slidenum">
              <a:rPr lang="en-US" smtClean="0">
                <a:solidFill>
                  <a:srgbClr val="E2DFCC"/>
                </a:solidFill>
              </a:rPr>
              <a:pPr/>
              <a:t>‹#›</a:t>
            </a:fld>
            <a:endParaRPr lang="en-US" dirty="0">
              <a:solidFill>
                <a:srgbClr val="E2DFCC"/>
              </a:solidFill>
            </a:endParaRPr>
          </a:p>
        </p:txBody>
      </p:sp>
    </p:spTree>
    <p:extLst>
      <p:ext uri="{BB962C8B-B14F-4D97-AF65-F5344CB8AC3E}">
        <p14:creationId xmlns:p14="http://schemas.microsoft.com/office/powerpoint/2010/main" val="26020122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6628" y="1724345"/>
            <a:ext cx="5261211" cy="830599"/>
          </a:xfrm>
        </p:spPr>
        <p:txBody>
          <a:bodyPr anchor="b"/>
          <a:lstStyle>
            <a:lvl1pPr marL="0" indent="0">
              <a:buNone/>
              <a:defRPr sz="2448" b="0">
                <a:solidFill>
                  <a:schemeClr val="accent1"/>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5965" y="1724345"/>
            <a:ext cx="5287122" cy="830599"/>
          </a:xfrm>
        </p:spPr>
        <p:txBody>
          <a:bodyPr anchor="b"/>
          <a:lstStyle>
            <a:lvl1pPr marL="0" indent="0">
              <a:buNone/>
              <a:defRPr sz="2448" b="0">
                <a:solidFill>
                  <a:schemeClr val="accent1"/>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0FFEE5F-65BB-4268-AC17-D19CED90FB82}" type="datetimeFigureOut">
              <a:rPr lang="en-US" smtClean="0">
                <a:solidFill>
                  <a:prstClr val="black">
                    <a:lumMod val="50000"/>
                    <a:lumOff val="50000"/>
                  </a:prstClr>
                </a:solidFill>
              </a:rPr>
              <a:pPr/>
              <a:t>4/9/2019</a:t>
            </a:fld>
            <a:endParaRPr lang="en-US" dirty="0">
              <a:solidFill>
                <a:prstClr val="black">
                  <a:lumMod val="50000"/>
                  <a:lumOff val="50000"/>
                </a:prstClr>
              </a:solidFill>
            </a:endParaRPr>
          </a:p>
        </p:txBody>
      </p:sp>
      <p:sp>
        <p:nvSpPr>
          <p:cNvPr id="8" name="Footer Placeholder 7"/>
          <p:cNvSpPr>
            <a:spLocks noGrp="1"/>
          </p:cNvSpPr>
          <p:nvPr>
            <p:ph type="ftr" sz="quarter" idx="11"/>
          </p:nvPr>
        </p:nvSpPr>
        <p:spPr/>
        <p:txBody>
          <a:bodyPr/>
          <a:lstStyle/>
          <a:p>
            <a:endParaRPr lang="en-US" dirty="0">
              <a:solidFill>
                <a:prstClr val="black">
                  <a:lumMod val="50000"/>
                  <a:lumOff val="50000"/>
                </a:prstClr>
              </a:solidFill>
            </a:endParaRPr>
          </a:p>
        </p:txBody>
      </p:sp>
      <p:sp>
        <p:nvSpPr>
          <p:cNvPr id="9" name="Slide Number Placeholder 8"/>
          <p:cNvSpPr>
            <a:spLocks noGrp="1"/>
          </p:cNvSpPr>
          <p:nvPr>
            <p:ph type="sldNum" sz="quarter" idx="12"/>
          </p:nvPr>
        </p:nvSpPr>
        <p:spPr/>
        <p:txBody>
          <a:bodyPr/>
          <a:lstStyle/>
          <a:p>
            <a:fld id="{7DBECBBC-B5FD-4F11-9AC2-5AED2BF7CA3D}" type="slidenum">
              <a:rPr lang="en-US" smtClean="0">
                <a:solidFill>
                  <a:srgbClr val="E2DFCC"/>
                </a:solidFill>
              </a:rPr>
              <a:pPr/>
              <a:t>‹#›</a:t>
            </a:fld>
            <a:endParaRPr lang="en-US" dirty="0">
              <a:solidFill>
                <a:srgbClr val="E2DFCC"/>
              </a:solidFill>
            </a:endParaRPr>
          </a:p>
        </p:txBody>
      </p:sp>
    </p:spTree>
    <p:extLst>
      <p:ext uri="{BB962C8B-B14F-4D97-AF65-F5344CB8AC3E}">
        <p14:creationId xmlns:p14="http://schemas.microsoft.com/office/powerpoint/2010/main" val="359662415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0FFEE5F-65BB-4268-AC17-D19CED90FB82}" type="datetimeFigureOut">
              <a:rPr lang="en-US" smtClean="0">
                <a:solidFill>
                  <a:prstClr val="black">
                    <a:lumMod val="50000"/>
                    <a:lumOff val="50000"/>
                  </a:prstClr>
                </a:solidFill>
              </a:rPr>
              <a:pPr/>
              <a:t>4/9/2019</a:t>
            </a:fld>
            <a:endParaRPr lang="en-US" dirty="0">
              <a:solidFill>
                <a:prstClr val="black">
                  <a:lumMod val="50000"/>
                  <a:lumOff val="50000"/>
                </a:prstClr>
              </a:solidFill>
            </a:endParaRPr>
          </a:p>
        </p:txBody>
      </p:sp>
      <p:sp>
        <p:nvSpPr>
          <p:cNvPr id="4" name="Footer Placeholder 3"/>
          <p:cNvSpPr>
            <a:spLocks noGrp="1"/>
          </p:cNvSpPr>
          <p:nvPr>
            <p:ph type="ftr" sz="quarter" idx="11"/>
          </p:nvPr>
        </p:nvSpPr>
        <p:spPr/>
        <p:txBody>
          <a:bodyPr/>
          <a:lstStyle/>
          <a:p>
            <a:endParaRPr lang="en-US" dirty="0">
              <a:solidFill>
                <a:prstClr val="black">
                  <a:lumMod val="50000"/>
                  <a:lumOff val="50000"/>
                </a:prstClr>
              </a:solidFill>
            </a:endParaRPr>
          </a:p>
        </p:txBody>
      </p:sp>
      <p:sp>
        <p:nvSpPr>
          <p:cNvPr id="5" name="Slide Number Placeholder 4"/>
          <p:cNvSpPr>
            <a:spLocks noGrp="1"/>
          </p:cNvSpPr>
          <p:nvPr>
            <p:ph type="sldNum" sz="quarter" idx="12"/>
          </p:nvPr>
        </p:nvSpPr>
        <p:spPr/>
        <p:txBody>
          <a:bodyPr/>
          <a:lstStyle/>
          <a:p>
            <a:fld id="{7DBECBBC-B5FD-4F11-9AC2-5AED2BF7CA3D}" type="slidenum">
              <a:rPr lang="en-US" smtClean="0">
                <a:solidFill>
                  <a:srgbClr val="E2DFCC"/>
                </a:solidFill>
              </a:rPr>
              <a:pPr/>
              <a:t>‹#›</a:t>
            </a:fld>
            <a:endParaRPr lang="en-US" dirty="0">
              <a:solidFill>
                <a:srgbClr val="E2DFCC"/>
              </a:solidFill>
            </a:endParaRPr>
          </a:p>
        </p:txBody>
      </p:sp>
    </p:spTree>
    <p:extLst>
      <p:ext uri="{BB962C8B-B14F-4D97-AF65-F5344CB8AC3E}">
        <p14:creationId xmlns:p14="http://schemas.microsoft.com/office/powerpoint/2010/main" val="312646409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FFEE5F-65BB-4268-AC17-D19CED90FB82}" type="datetimeFigureOut">
              <a:rPr lang="en-US" smtClean="0">
                <a:solidFill>
                  <a:prstClr val="black">
                    <a:lumMod val="50000"/>
                    <a:lumOff val="50000"/>
                  </a:prstClr>
                </a:solidFill>
              </a:rPr>
              <a:pPr/>
              <a:t>4/9/2019</a:t>
            </a:fld>
            <a:endParaRPr lang="en-US" dirty="0">
              <a:solidFill>
                <a:prstClr val="black">
                  <a:lumMod val="50000"/>
                  <a:lumOff val="50000"/>
                </a:prstClr>
              </a:solidFill>
            </a:endParaRPr>
          </a:p>
        </p:txBody>
      </p:sp>
      <p:sp>
        <p:nvSpPr>
          <p:cNvPr id="3" name="Footer Placeholder 2"/>
          <p:cNvSpPr>
            <a:spLocks noGrp="1"/>
          </p:cNvSpPr>
          <p:nvPr>
            <p:ph type="ftr" sz="quarter" idx="11"/>
          </p:nvPr>
        </p:nvSpPr>
        <p:spPr/>
        <p:txBody>
          <a:bodyPr/>
          <a:lstStyle/>
          <a:p>
            <a:endParaRPr lang="en-US" dirty="0">
              <a:solidFill>
                <a:prstClr val="black">
                  <a:lumMod val="50000"/>
                  <a:lumOff val="50000"/>
                </a:prstClr>
              </a:solidFill>
            </a:endParaRPr>
          </a:p>
        </p:txBody>
      </p:sp>
      <p:sp>
        <p:nvSpPr>
          <p:cNvPr id="4" name="Slide Number Placeholder 3"/>
          <p:cNvSpPr>
            <a:spLocks noGrp="1"/>
          </p:cNvSpPr>
          <p:nvPr>
            <p:ph type="sldNum" sz="quarter" idx="12"/>
          </p:nvPr>
        </p:nvSpPr>
        <p:spPr/>
        <p:txBody>
          <a:bodyPr/>
          <a:lstStyle/>
          <a:p>
            <a:fld id="{7DBECBBC-B5FD-4F11-9AC2-5AED2BF7CA3D}" type="slidenum">
              <a:rPr lang="en-US" smtClean="0">
                <a:solidFill>
                  <a:srgbClr val="E2DFCC"/>
                </a:solidFill>
              </a:rPr>
              <a:pPr/>
              <a:t>‹#›</a:t>
            </a:fld>
            <a:endParaRPr lang="en-US" dirty="0">
              <a:solidFill>
                <a:srgbClr val="E2DFCC"/>
              </a:solidFill>
            </a:endParaRPr>
          </a:p>
        </p:txBody>
      </p:sp>
    </p:spTree>
    <p:extLst>
      <p:ext uri="{BB962C8B-B14F-4D97-AF65-F5344CB8AC3E}">
        <p14:creationId xmlns:p14="http://schemas.microsoft.com/office/powerpoint/2010/main" val="1426041732"/>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8" name="Group 7"/>
          <p:cNvGrpSpPr/>
          <p:nvPr/>
        </p:nvGrpSpPr>
        <p:grpSpPr>
          <a:xfrm>
            <a:off x="-1" y="-3030"/>
            <a:ext cx="12436476" cy="7002747"/>
            <a:chOff x="-1" y="-2971"/>
            <a:chExt cx="12192001" cy="6866062"/>
          </a:xfrm>
        </p:grpSpPr>
        <p:sp>
          <p:nvSpPr>
            <p:cNvPr id="9" name="Freeform 37"/>
            <p:cNvSpPr>
              <a:spLocks/>
            </p:cNvSpPr>
            <p:nvPr userDrawn="1"/>
          </p:nvSpPr>
          <p:spPr bwMode="auto">
            <a:xfrm>
              <a:off x="0" y="-2971"/>
              <a:ext cx="10287000" cy="6866062"/>
            </a:xfrm>
            <a:custGeom>
              <a:avLst/>
              <a:gdLst>
                <a:gd name="T0" fmla="*/ 6663 w 7656"/>
                <a:gd name="T1" fmla="*/ 0 h 5110"/>
                <a:gd name="T2" fmla="*/ 0 w 7656"/>
                <a:gd name="T3" fmla="*/ 5110 h 5110"/>
                <a:gd name="T4" fmla="*/ 4772 w 7656"/>
                <a:gd name="T5" fmla="*/ 5110 h 5110"/>
                <a:gd name="T6" fmla="*/ 7656 w 7656"/>
                <a:gd name="T7" fmla="*/ 0 h 5110"/>
                <a:gd name="T8" fmla="*/ 6663 w 7656"/>
                <a:gd name="T9" fmla="*/ 0 h 5110"/>
              </a:gdLst>
              <a:ahLst/>
              <a:cxnLst>
                <a:cxn ang="0">
                  <a:pos x="T0" y="T1"/>
                </a:cxn>
                <a:cxn ang="0">
                  <a:pos x="T2" y="T3"/>
                </a:cxn>
                <a:cxn ang="0">
                  <a:pos x="T4" y="T5"/>
                </a:cxn>
                <a:cxn ang="0">
                  <a:pos x="T6" y="T7"/>
                </a:cxn>
                <a:cxn ang="0">
                  <a:pos x="T8" y="T9"/>
                </a:cxn>
              </a:cxnLst>
              <a:rect l="0" t="0" r="r" b="b"/>
              <a:pathLst>
                <a:path w="7656" h="5110">
                  <a:moveTo>
                    <a:pt x="6663" y="0"/>
                  </a:moveTo>
                  <a:lnTo>
                    <a:pt x="0" y="5110"/>
                  </a:lnTo>
                  <a:lnTo>
                    <a:pt x="4772" y="5110"/>
                  </a:lnTo>
                  <a:lnTo>
                    <a:pt x="7656" y="0"/>
                  </a:lnTo>
                  <a:lnTo>
                    <a:pt x="6663" y="0"/>
                  </a:lnTo>
                  <a:close/>
                </a:path>
              </a:pathLst>
            </a:custGeom>
            <a:gradFill>
              <a:gsLst>
                <a:gs pos="100000">
                  <a:schemeClr val="bg1">
                    <a:alpha val="0"/>
                  </a:schemeClr>
                </a:gs>
                <a:gs pos="0">
                  <a:schemeClr val="bg1">
                    <a:alpha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sz="1836" dirty="0">
                <a:solidFill>
                  <a:prstClr val="black"/>
                </a:solidFill>
              </a:endParaRPr>
            </a:p>
          </p:txBody>
        </p:sp>
        <p:sp>
          <p:nvSpPr>
            <p:cNvPr id="10" name="Freeform 33"/>
            <p:cNvSpPr>
              <a:spLocks/>
            </p:cNvSpPr>
            <p:nvPr userDrawn="1"/>
          </p:nvSpPr>
          <p:spPr bwMode="auto">
            <a:xfrm>
              <a:off x="-1" y="0"/>
              <a:ext cx="5430032" cy="6858000"/>
            </a:xfrm>
            <a:custGeom>
              <a:avLst/>
              <a:gdLst>
                <a:gd name="T0" fmla="*/ 0 w 4046"/>
                <a:gd name="T1" fmla="*/ 0 h 5110"/>
                <a:gd name="T2" fmla="*/ 2437 w 4046"/>
                <a:gd name="T3" fmla="*/ 0 h 5110"/>
                <a:gd name="T4" fmla="*/ 4046 w 4046"/>
                <a:gd name="T5" fmla="*/ 5110 h 5110"/>
                <a:gd name="T6" fmla="*/ 2664 w 4046"/>
                <a:gd name="T7" fmla="*/ 5110 h 5110"/>
                <a:gd name="T8" fmla="*/ 0 w 4046"/>
                <a:gd name="T9" fmla="*/ 0 h 5110"/>
              </a:gdLst>
              <a:ahLst/>
              <a:cxnLst>
                <a:cxn ang="0">
                  <a:pos x="T0" y="T1"/>
                </a:cxn>
                <a:cxn ang="0">
                  <a:pos x="T2" y="T3"/>
                </a:cxn>
                <a:cxn ang="0">
                  <a:pos x="T4" y="T5"/>
                </a:cxn>
                <a:cxn ang="0">
                  <a:pos x="T6" y="T7"/>
                </a:cxn>
                <a:cxn ang="0">
                  <a:pos x="T8" y="T9"/>
                </a:cxn>
              </a:cxnLst>
              <a:rect l="0" t="0" r="r" b="b"/>
              <a:pathLst>
                <a:path w="4046" h="5110">
                  <a:moveTo>
                    <a:pt x="0" y="0"/>
                  </a:moveTo>
                  <a:lnTo>
                    <a:pt x="2437" y="0"/>
                  </a:lnTo>
                  <a:lnTo>
                    <a:pt x="4046" y="5110"/>
                  </a:lnTo>
                  <a:lnTo>
                    <a:pt x="2664" y="5110"/>
                  </a:lnTo>
                  <a:lnTo>
                    <a:pt x="0" y="0"/>
                  </a:lnTo>
                  <a:close/>
                </a:path>
              </a:pathLst>
            </a:custGeom>
            <a:gradFill>
              <a:gsLst>
                <a:gs pos="100000">
                  <a:schemeClr val="bg1">
                    <a:alpha val="0"/>
                  </a:schemeClr>
                </a:gs>
                <a:gs pos="0">
                  <a:schemeClr val="bg1">
                    <a:alpha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sz="1836" dirty="0">
                <a:solidFill>
                  <a:prstClr val="black"/>
                </a:solidFill>
              </a:endParaRPr>
            </a:p>
          </p:txBody>
        </p:sp>
        <p:sp>
          <p:nvSpPr>
            <p:cNvPr id="11" name="Freeform 29"/>
            <p:cNvSpPr>
              <a:spLocks/>
            </p:cNvSpPr>
            <p:nvPr userDrawn="1"/>
          </p:nvSpPr>
          <p:spPr bwMode="auto">
            <a:xfrm>
              <a:off x="1205778" y="-1"/>
              <a:ext cx="10986222" cy="6858001"/>
            </a:xfrm>
            <a:custGeom>
              <a:avLst/>
              <a:gdLst>
                <a:gd name="T0" fmla="*/ 0 w 8186"/>
                <a:gd name="T1" fmla="*/ 0 h 5110"/>
                <a:gd name="T2" fmla="*/ 5278 w 8186"/>
                <a:gd name="T3" fmla="*/ 0 h 5110"/>
                <a:gd name="T4" fmla="*/ 8186 w 8186"/>
                <a:gd name="T5" fmla="*/ 5110 h 5110"/>
                <a:gd name="T6" fmla="*/ 6479 w 8186"/>
                <a:gd name="T7" fmla="*/ 5110 h 5110"/>
                <a:gd name="T8" fmla="*/ 0 w 8186"/>
                <a:gd name="T9" fmla="*/ 0 h 5110"/>
              </a:gdLst>
              <a:ahLst/>
              <a:cxnLst>
                <a:cxn ang="0">
                  <a:pos x="T0" y="T1"/>
                </a:cxn>
                <a:cxn ang="0">
                  <a:pos x="T2" y="T3"/>
                </a:cxn>
                <a:cxn ang="0">
                  <a:pos x="T4" y="T5"/>
                </a:cxn>
                <a:cxn ang="0">
                  <a:pos x="T6" y="T7"/>
                </a:cxn>
                <a:cxn ang="0">
                  <a:pos x="T8" y="T9"/>
                </a:cxn>
              </a:cxnLst>
              <a:rect l="0" t="0" r="r" b="b"/>
              <a:pathLst>
                <a:path w="8186" h="5110">
                  <a:moveTo>
                    <a:pt x="0" y="0"/>
                  </a:moveTo>
                  <a:lnTo>
                    <a:pt x="5278" y="0"/>
                  </a:lnTo>
                  <a:lnTo>
                    <a:pt x="8186" y="5110"/>
                  </a:lnTo>
                  <a:lnTo>
                    <a:pt x="6479" y="5110"/>
                  </a:lnTo>
                  <a:lnTo>
                    <a:pt x="0" y="0"/>
                  </a:lnTo>
                  <a:close/>
                </a:path>
              </a:pathLst>
            </a:custGeom>
            <a:gradFill>
              <a:gsLst>
                <a:gs pos="100000">
                  <a:schemeClr val="bg1">
                    <a:alpha val="0"/>
                  </a:schemeClr>
                </a:gs>
                <a:gs pos="0">
                  <a:schemeClr val="bg1">
                    <a:alpha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sz="1836" dirty="0">
                <a:solidFill>
                  <a:prstClr val="black"/>
                </a:solidFill>
              </a:endParaRPr>
            </a:p>
          </p:txBody>
        </p:sp>
        <p:sp>
          <p:nvSpPr>
            <p:cNvPr id="12" name="Freeform 25"/>
            <p:cNvSpPr>
              <a:spLocks/>
            </p:cNvSpPr>
            <p:nvPr userDrawn="1"/>
          </p:nvSpPr>
          <p:spPr bwMode="auto">
            <a:xfrm>
              <a:off x="6996758" y="0"/>
              <a:ext cx="4495800" cy="6858000"/>
            </a:xfrm>
            <a:custGeom>
              <a:avLst/>
              <a:gdLst>
                <a:gd name="T0" fmla="*/ 0 w 2832"/>
                <a:gd name="T1" fmla="*/ 0 h 4320"/>
                <a:gd name="T2" fmla="*/ 526 w 2832"/>
                <a:gd name="T3" fmla="*/ 4320 h 4320"/>
                <a:gd name="T4" fmla="*/ 2015 w 2832"/>
                <a:gd name="T5" fmla="*/ 4320 h 4320"/>
                <a:gd name="T6" fmla="*/ 2832 w 2832"/>
                <a:gd name="T7" fmla="*/ 0 h 4320"/>
                <a:gd name="T8" fmla="*/ 0 w 2832"/>
                <a:gd name="T9" fmla="*/ 0 h 4320"/>
              </a:gdLst>
              <a:ahLst/>
              <a:cxnLst>
                <a:cxn ang="0">
                  <a:pos x="T0" y="T1"/>
                </a:cxn>
                <a:cxn ang="0">
                  <a:pos x="T2" y="T3"/>
                </a:cxn>
                <a:cxn ang="0">
                  <a:pos x="T4" y="T5"/>
                </a:cxn>
                <a:cxn ang="0">
                  <a:pos x="T6" y="T7"/>
                </a:cxn>
                <a:cxn ang="0">
                  <a:pos x="T8" y="T9"/>
                </a:cxn>
              </a:cxnLst>
              <a:rect l="0" t="0" r="r" b="b"/>
              <a:pathLst>
                <a:path w="2832" h="4320">
                  <a:moveTo>
                    <a:pt x="0" y="0"/>
                  </a:moveTo>
                  <a:lnTo>
                    <a:pt x="526" y="4320"/>
                  </a:lnTo>
                  <a:lnTo>
                    <a:pt x="2015" y="4320"/>
                  </a:lnTo>
                  <a:lnTo>
                    <a:pt x="2832" y="0"/>
                  </a:lnTo>
                  <a:lnTo>
                    <a:pt x="0" y="0"/>
                  </a:lnTo>
                  <a:close/>
                </a:path>
              </a:pathLst>
            </a:custGeom>
            <a:gradFill>
              <a:gsLst>
                <a:gs pos="100000">
                  <a:schemeClr val="bg1">
                    <a:alpha val="0"/>
                  </a:schemeClr>
                </a:gs>
                <a:gs pos="0">
                  <a:schemeClr val="bg1">
                    <a:alpha val="4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sz="1836" dirty="0">
                <a:solidFill>
                  <a:prstClr val="black"/>
                </a:solidFill>
              </a:endParaRPr>
            </a:p>
          </p:txBody>
        </p:sp>
        <p:sp>
          <p:nvSpPr>
            <p:cNvPr id="13" name="Freeform 21"/>
            <p:cNvSpPr>
              <a:spLocks/>
            </p:cNvSpPr>
            <p:nvPr userDrawn="1"/>
          </p:nvSpPr>
          <p:spPr bwMode="auto">
            <a:xfrm>
              <a:off x="2487614" y="-1"/>
              <a:ext cx="6095702" cy="6858001"/>
            </a:xfrm>
            <a:custGeom>
              <a:avLst/>
              <a:gdLst>
                <a:gd name="T0" fmla="*/ 2157 w 4542"/>
                <a:gd name="T1" fmla="*/ 0 h 5110"/>
                <a:gd name="T2" fmla="*/ 1183 w 4542"/>
                <a:gd name="T3" fmla="*/ 0 h 5110"/>
                <a:gd name="T4" fmla="*/ 0 w 4542"/>
                <a:gd name="T5" fmla="*/ 5110 h 5110"/>
                <a:gd name="T6" fmla="*/ 4542 w 4542"/>
                <a:gd name="T7" fmla="*/ 5110 h 5110"/>
                <a:gd name="T8" fmla="*/ 2157 w 4542"/>
                <a:gd name="T9" fmla="*/ 0 h 5110"/>
              </a:gdLst>
              <a:ahLst/>
              <a:cxnLst>
                <a:cxn ang="0">
                  <a:pos x="T0" y="T1"/>
                </a:cxn>
                <a:cxn ang="0">
                  <a:pos x="T2" y="T3"/>
                </a:cxn>
                <a:cxn ang="0">
                  <a:pos x="T4" y="T5"/>
                </a:cxn>
                <a:cxn ang="0">
                  <a:pos x="T6" y="T7"/>
                </a:cxn>
                <a:cxn ang="0">
                  <a:pos x="T8" y="T9"/>
                </a:cxn>
              </a:cxnLst>
              <a:rect l="0" t="0" r="r" b="b"/>
              <a:pathLst>
                <a:path w="4542" h="5110">
                  <a:moveTo>
                    <a:pt x="2157" y="0"/>
                  </a:moveTo>
                  <a:lnTo>
                    <a:pt x="1183" y="0"/>
                  </a:lnTo>
                  <a:lnTo>
                    <a:pt x="0" y="5110"/>
                  </a:lnTo>
                  <a:lnTo>
                    <a:pt x="4542" y="5110"/>
                  </a:lnTo>
                  <a:lnTo>
                    <a:pt x="2157" y="0"/>
                  </a:lnTo>
                  <a:close/>
                </a:path>
              </a:pathLst>
            </a:custGeom>
            <a:gradFill>
              <a:gsLst>
                <a:gs pos="100000">
                  <a:schemeClr val="bg1">
                    <a:alpha val="0"/>
                  </a:schemeClr>
                </a:gs>
                <a:gs pos="0">
                  <a:schemeClr val="bg1">
                    <a:alpha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sz="1836" dirty="0">
                <a:solidFill>
                  <a:prstClr val="black"/>
                </a:solidFill>
              </a:endParaRPr>
            </a:p>
          </p:txBody>
        </p:sp>
        <p:sp>
          <p:nvSpPr>
            <p:cNvPr id="14" name="Freeform 17"/>
            <p:cNvSpPr>
              <a:spLocks/>
            </p:cNvSpPr>
            <p:nvPr userDrawn="1"/>
          </p:nvSpPr>
          <p:spPr bwMode="auto">
            <a:xfrm>
              <a:off x="-1" y="798700"/>
              <a:ext cx="12192001" cy="4781176"/>
            </a:xfrm>
            <a:custGeom>
              <a:avLst/>
              <a:gdLst>
                <a:gd name="T0" fmla="*/ 0 w 9078"/>
                <a:gd name="T1" fmla="*/ 0 h 3560"/>
                <a:gd name="T2" fmla="*/ 9078 w 9078"/>
                <a:gd name="T3" fmla="*/ 672 h 3560"/>
                <a:gd name="T4" fmla="*/ 9078 w 9078"/>
                <a:gd name="T5" fmla="*/ 3560 h 3560"/>
                <a:gd name="T6" fmla="*/ 0 w 9078"/>
                <a:gd name="T7" fmla="*/ 985 h 3560"/>
                <a:gd name="T8" fmla="*/ 0 w 9078"/>
                <a:gd name="T9" fmla="*/ 0 h 3560"/>
              </a:gdLst>
              <a:ahLst/>
              <a:cxnLst>
                <a:cxn ang="0">
                  <a:pos x="T0" y="T1"/>
                </a:cxn>
                <a:cxn ang="0">
                  <a:pos x="T2" y="T3"/>
                </a:cxn>
                <a:cxn ang="0">
                  <a:pos x="T4" y="T5"/>
                </a:cxn>
                <a:cxn ang="0">
                  <a:pos x="T6" y="T7"/>
                </a:cxn>
                <a:cxn ang="0">
                  <a:pos x="T8" y="T9"/>
                </a:cxn>
              </a:cxnLst>
              <a:rect l="0" t="0" r="r" b="b"/>
              <a:pathLst>
                <a:path w="9078" h="3560">
                  <a:moveTo>
                    <a:pt x="0" y="0"/>
                  </a:moveTo>
                  <a:lnTo>
                    <a:pt x="9078" y="672"/>
                  </a:lnTo>
                  <a:lnTo>
                    <a:pt x="9078" y="3560"/>
                  </a:lnTo>
                  <a:lnTo>
                    <a:pt x="0" y="985"/>
                  </a:lnTo>
                  <a:lnTo>
                    <a:pt x="0" y="0"/>
                  </a:lnTo>
                  <a:close/>
                </a:path>
              </a:pathLst>
            </a:custGeom>
            <a:gradFill>
              <a:gsLst>
                <a:gs pos="100000">
                  <a:schemeClr val="bg1">
                    <a:alpha val="0"/>
                  </a:schemeClr>
                </a:gs>
                <a:gs pos="0">
                  <a:schemeClr val="bg1">
                    <a:alpha val="4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sz="1836" dirty="0">
                <a:solidFill>
                  <a:prstClr val="black"/>
                </a:solidFill>
              </a:endParaRPr>
            </a:p>
          </p:txBody>
        </p:sp>
      </p:grpSp>
      <p:sp>
        <p:nvSpPr>
          <p:cNvPr id="15" name="Rectangle 14"/>
          <p:cNvSpPr/>
          <p:nvPr/>
        </p:nvSpPr>
        <p:spPr>
          <a:xfrm>
            <a:off x="0" y="424"/>
            <a:ext cx="12436475" cy="6994525"/>
          </a:xfrm>
          <a:prstGeom prst="rect">
            <a:avLst/>
          </a:prstGeom>
          <a:gradFill>
            <a:gsLst>
              <a:gs pos="100000">
                <a:schemeClr val="bg1">
                  <a:alpha val="0"/>
                </a:schemeClr>
              </a:gs>
              <a:gs pos="0">
                <a:schemeClr val="bg1">
                  <a:lumMod val="75000"/>
                  <a:alpha val="2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prstClr val="white"/>
              </a:solidFill>
            </a:endParaRPr>
          </a:p>
        </p:txBody>
      </p:sp>
      <p:grpSp>
        <p:nvGrpSpPr>
          <p:cNvPr id="20" name="Group 19" descr="abstract background design"/>
          <p:cNvGrpSpPr/>
          <p:nvPr/>
        </p:nvGrpSpPr>
        <p:grpSpPr>
          <a:xfrm>
            <a:off x="-1393" y="-4196"/>
            <a:ext cx="5135965" cy="7002515"/>
            <a:chOff x="-1366" y="-4114"/>
            <a:chExt cx="5035003" cy="6865834"/>
          </a:xfrm>
        </p:grpSpPr>
        <p:sp>
          <p:nvSpPr>
            <p:cNvPr id="16" name="Rectangle 1040"/>
            <p:cNvSpPr/>
            <p:nvPr userDrawn="1"/>
          </p:nvSpPr>
          <p:spPr>
            <a:xfrm>
              <a:off x="-1366" y="-2385"/>
              <a:ext cx="5035002" cy="6859550"/>
            </a:xfrm>
            <a:custGeom>
              <a:avLst/>
              <a:gdLst>
                <a:gd name="connsiteX0" fmla="*/ 0 w 12192000"/>
                <a:gd name="connsiteY0" fmla="*/ 0 h 556282"/>
                <a:gd name="connsiteX1" fmla="*/ 12192000 w 12192000"/>
                <a:gd name="connsiteY1" fmla="*/ 0 h 556282"/>
                <a:gd name="connsiteX2" fmla="*/ 12192000 w 12192000"/>
                <a:gd name="connsiteY2" fmla="*/ 556282 h 556282"/>
                <a:gd name="connsiteX3" fmla="*/ 0 w 12192000"/>
                <a:gd name="connsiteY3" fmla="*/ 556282 h 556282"/>
                <a:gd name="connsiteX4" fmla="*/ 0 w 12192000"/>
                <a:gd name="connsiteY4" fmla="*/ 0 h 556282"/>
                <a:gd name="connsiteX0" fmla="*/ 0 w 12206068"/>
                <a:gd name="connsiteY0" fmla="*/ 1026941 h 1583223"/>
                <a:gd name="connsiteX1" fmla="*/ 12206068 w 12206068"/>
                <a:gd name="connsiteY1" fmla="*/ 0 h 1583223"/>
                <a:gd name="connsiteX2" fmla="*/ 12192000 w 12206068"/>
                <a:gd name="connsiteY2" fmla="*/ 1583223 h 1583223"/>
                <a:gd name="connsiteX3" fmla="*/ 0 w 12206068"/>
                <a:gd name="connsiteY3" fmla="*/ 1583223 h 1583223"/>
                <a:gd name="connsiteX4" fmla="*/ 0 w 12206068"/>
                <a:gd name="connsiteY4" fmla="*/ 1026941 h 1583223"/>
                <a:gd name="connsiteX0" fmla="*/ 0 w 12192000"/>
                <a:gd name="connsiteY0" fmla="*/ 34281 h 590563"/>
                <a:gd name="connsiteX1" fmla="*/ 12086619 w 12192000"/>
                <a:gd name="connsiteY1" fmla="*/ 0 h 590563"/>
                <a:gd name="connsiteX2" fmla="*/ 12192000 w 12192000"/>
                <a:gd name="connsiteY2" fmla="*/ 590563 h 590563"/>
                <a:gd name="connsiteX3" fmla="*/ 0 w 12192000"/>
                <a:gd name="connsiteY3" fmla="*/ 590563 h 590563"/>
                <a:gd name="connsiteX4" fmla="*/ 0 w 12192000"/>
                <a:gd name="connsiteY4" fmla="*/ 34281 h 590563"/>
                <a:gd name="connsiteX0" fmla="*/ 0 w 12193711"/>
                <a:gd name="connsiteY0" fmla="*/ 244346 h 800628"/>
                <a:gd name="connsiteX1" fmla="*/ 12193711 w 12193711"/>
                <a:gd name="connsiteY1" fmla="*/ 0 h 800628"/>
                <a:gd name="connsiteX2" fmla="*/ 12192000 w 12193711"/>
                <a:gd name="connsiteY2" fmla="*/ 800628 h 800628"/>
                <a:gd name="connsiteX3" fmla="*/ 0 w 12193711"/>
                <a:gd name="connsiteY3" fmla="*/ 800628 h 800628"/>
                <a:gd name="connsiteX4" fmla="*/ 0 w 12193711"/>
                <a:gd name="connsiteY4" fmla="*/ 244346 h 800628"/>
                <a:gd name="connsiteX0" fmla="*/ 98854 w 12193711"/>
                <a:gd name="connsiteY0" fmla="*/ 577978 h 800628"/>
                <a:gd name="connsiteX1" fmla="*/ 12193711 w 12193711"/>
                <a:gd name="connsiteY1" fmla="*/ 0 h 800628"/>
                <a:gd name="connsiteX2" fmla="*/ 12192000 w 12193711"/>
                <a:gd name="connsiteY2" fmla="*/ 800628 h 800628"/>
                <a:gd name="connsiteX3" fmla="*/ 0 w 12193711"/>
                <a:gd name="connsiteY3" fmla="*/ 800628 h 800628"/>
                <a:gd name="connsiteX4" fmla="*/ 98854 w 12193711"/>
                <a:gd name="connsiteY4" fmla="*/ 577978 h 800628"/>
                <a:gd name="connsiteX0" fmla="*/ 4119 w 12193711"/>
                <a:gd name="connsiteY0" fmla="*/ 606811 h 800628"/>
                <a:gd name="connsiteX1" fmla="*/ 12193711 w 12193711"/>
                <a:gd name="connsiteY1" fmla="*/ 0 h 800628"/>
                <a:gd name="connsiteX2" fmla="*/ 12192000 w 12193711"/>
                <a:gd name="connsiteY2" fmla="*/ 800628 h 800628"/>
                <a:gd name="connsiteX3" fmla="*/ 0 w 12193711"/>
                <a:gd name="connsiteY3" fmla="*/ 800628 h 800628"/>
                <a:gd name="connsiteX4" fmla="*/ 4119 w 12193711"/>
                <a:gd name="connsiteY4" fmla="*/ 606811 h 800628"/>
                <a:gd name="connsiteX0" fmla="*/ 135924 w 12193711"/>
                <a:gd name="connsiteY0" fmla="*/ 590335 h 800628"/>
                <a:gd name="connsiteX1" fmla="*/ 12193711 w 12193711"/>
                <a:gd name="connsiteY1" fmla="*/ 0 h 800628"/>
                <a:gd name="connsiteX2" fmla="*/ 12192000 w 12193711"/>
                <a:gd name="connsiteY2" fmla="*/ 800628 h 800628"/>
                <a:gd name="connsiteX3" fmla="*/ 0 w 12193711"/>
                <a:gd name="connsiteY3" fmla="*/ 800628 h 800628"/>
                <a:gd name="connsiteX4" fmla="*/ 135924 w 12193711"/>
                <a:gd name="connsiteY4" fmla="*/ 590335 h 800628"/>
                <a:gd name="connsiteX0" fmla="*/ 0 w 12197830"/>
                <a:gd name="connsiteY0" fmla="*/ 577978 h 800628"/>
                <a:gd name="connsiteX1" fmla="*/ 12197830 w 12197830"/>
                <a:gd name="connsiteY1" fmla="*/ 0 h 800628"/>
                <a:gd name="connsiteX2" fmla="*/ 12196119 w 12197830"/>
                <a:gd name="connsiteY2" fmla="*/ 800628 h 800628"/>
                <a:gd name="connsiteX3" fmla="*/ 4119 w 12197830"/>
                <a:gd name="connsiteY3" fmla="*/ 800628 h 800628"/>
                <a:gd name="connsiteX4" fmla="*/ 0 w 12197830"/>
                <a:gd name="connsiteY4" fmla="*/ 577978 h 800628"/>
                <a:gd name="connsiteX0" fmla="*/ 0 w 12196127"/>
                <a:gd name="connsiteY0" fmla="*/ 414454 h 637104"/>
                <a:gd name="connsiteX1" fmla="*/ 12167795 w 12196127"/>
                <a:gd name="connsiteY1" fmla="*/ 0 h 637104"/>
                <a:gd name="connsiteX2" fmla="*/ 12196119 w 12196127"/>
                <a:gd name="connsiteY2" fmla="*/ 637104 h 637104"/>
                <a:gd name="connsiteX3" fmla="*/ 4119 w 12196127"/>
                <a:gd name="connsiteY3" fmla="*/ 637104 h 637104"/>
                <a:gd name="connsiteX4" fmla="*/ 0 w 12196127"/>
                <a:gd name="connsiteY4" fmla="*/ 414454 h 637104"/>
                <a:gd name="connsiteX0" fmla="*/ 0 w 12196196"/>
                <a:gd name="connsiteY0" fmla="*/ 411116 h 633766"/>
                <a:gd name="connsiteX1" fmla="*/ 12194493 w 12196196"/>
                <a:gd name="connsiteY1" fmla="*/ 0 h 633766"/>
                <a:gd name="connsiteX2" fmla="*/ 12196119 w 12196196"/>
                <a:gd name="connsiteY2" fmla="*/ 633766 h 633766"/>
                <a:gd name="connsiteX3" fmla="*/ 4119 w 12196196"/>
                <a:gd name="connsiteY3" fmla="*/ 633766 h 633766"/>
                <a:gd name="connsiteX4" fmla="*/ 0 w 12196196"/>
                <a:gd name="connsiteY4" fmla="*/ 411116 h 633766"/>
                <a:gd name="connsiteX0" fmla="*/ 0 w 12196123"/>
                <a:gd name="connsiteY0" fmla="*/ 374407 h 597057"/>
                <a:gd name="connsiteX1" fmla="*/ 12147772 w 12196123"/>
                <a:gd name="connsiteY1" fmla="*/ 0 h 597057"/>
                <a:gd name="connsiteX2" fmla="*/ 12196119 w 12196123"/>
                <a:gd name="connsiteY2" fmla="*/ 597057 h 597057"/>
                <a:gd name="connsiteX3" fmla="*/ 4119 w 12196123"/>
                <a:gd name="connsiteY3" fmla="*/ 597057 h 597057"/>
                <a:gd name="connsiteX4" fmla="*/ 0 w 12196123"/>
                <a:gd name="connsiteY4" fmla="*/ 374407 h 597057"/>
                <a:gd name="connsiteX0" fmla="*/ 0 w 12196196"/>
                <a:gd name="connsiteY0" fmla="*/ 404442 h 627092"/>
                <a:gd name="connsiteX1" fmla="*/ 12194493 w 12196196"/>
                <a:gd name="connsiteY1" fmla="*/ 0 h 627092"/>
                <a:gd name="connsiteX2" fmla="*/ 12196119 w 12196196"/>
                <a:gd name="connsiteY2" fmla="*/ 627092 h 627092"/>
                <a:gd name="connsiteX3" fmla="*/ 4119 w 12196196"/>
                <a:gd name="connsiteY3" fmla="*/ 627092 h 627092"/>
                <a:gd name="connsiteX4" fmla="*/ 0 w 12196196"/>
                <a:gd name="connsiteY4" fmla="*/ 404442 h 627092"/>
                <a:gd name="connsiteX0" fmla="*/ 0 w 12196123"/>
                <a:gd name="connsiteY0" fmla="*/ 391093 h 613743"/>
                <a:gd name="connsiteX1" fmla="*/ 12141097 w 12196123"/>
                <a:gd name="connsiteY1" fmla="*/ 0 h 613743"/>
                <a:gd name="connsiteX2" fmla="*/ 12196119 w 12196123"/>
                <a:gd name="connsiteY2" fmla="*/ 613743 h 613743"/>
                <a:gd name="connsiteX3" fmla="*/ 4119 w 12196123"/>
                <a:gd name="connsiteY3" fmla="*/ 613743 h 613743"/>
                <a:gd name="connsiteX4" fmla="*/ 0 w 12196123"/>
                <a:gd name="connsiteY4" fmla="*/ 391093 h 613743"/>
                <a:gd name="connsiteX0" fmla="*/ 0 w 12197830"/>
                <a:gd name="connsiteY0" fmla="*/ 407779 h 630429"/>
                <a:gd name="connsiteX1" fmla="*/ 12197830 w 12197830"/>
                <a:gd name="connsiteY1" fmla="*/ 0 h 630429"/>
                <a:gd name="connsiteX2" fmla="*/ 12196119 w 12197830"/>
                <a:gd name="connsiteY2" fmla="*/ 630429 h 630429"/>
                <a:gd name="connsiteX3" fmla="*/ 4119 w 12197830"/>
                <a:gd name="connsiteY3" fmla="*/ 630429 h 630429"/>
                <a:gd name="connsiteX4" fmla="*/ 0 w 12197830"/>
                <a:gd name="connsiteY4" fmla="*/ 407779 h 630429"/>
                <a:gd name="connsiteX0" fmla="*/ 0 w 12197830"/>
                <a:gd name="connsiteY0" fmla="*/ 0 h 6877450"/>
                <a:gd name="connsiteX1" fmla="*/ 12197830 w 12197830"/>
                <a:gd name="connsiteY1" fmla="*/ 6247021 h 6877450"/>
                <a:gd name="connsiteX2" fmla="*/ 12196119 w 12197830"/>
                <a:gd name="connsiteY2" fmla="*/ 6877450 h 6877450"/>
                <a:gd name="connsiteX3" fmla="*/ 4119 w 12197830"/>
                <a:gd name="connsiteY3" fmla="*/ 6877450 h 6877450"/>
                <a:gd name="connsiteX4" fmla="*/ 0 w 12197830"/>
                <a:gd name="connsiteY4" fmla="*/ 0 h 6877450"/>
                <a:gd name="connsiteX0" fmla="*/ 0 w 12196119"/>
                <a:gd name="connsiteY0" fmla="*/ 1379 h 6878829"/>
                <a:gd name="connsiteX1" fmla="*/ 4996930 w 12196119"/>
                <a:gd name="connsiteY1" fmla="*/ 0 h 6878829"/>
                <a:gd name="connsiteX2" fmla="*/ 12196119 w 12196119"/>
                <a:gd name="connsiteY2" fmla="*/ 6878829 h 6878829"/>
                <a:gd name="connsiteX3" fmla="*/ 4119 w 12196119"/>
                <a:gd name="connsiteY3" fmla="*/ 6878829 h 6878829"/>
                <a:gd name="connsiteX4" fmla="*/ 0 w 12196119"/>
                <a:gd name="connsiteY4" fmla="*/ 1379 h 6878829"/>
                <a:gd name="connsiteX0" fmla="*/ 0 w 5350819"/>
                <a:gd name="connsiteY0" fmla="*/ 1379 h 6878829"/>
                <a:gd name="connsiteX1" fmla="*/ 4996930 w 5350819"/>
                <a:gd name="connsiteY1" fmla="*/ 0 h 6878829"/>
                <a:gd name="connsiteX2" fmla="*/ 5350819 w 5350819"/>
                <a:gd name="connsiteY2" fmla="*/ 6878829 h 6878829"/>
                <a:gd name="connsiteX3" fmla="*/ 4119 w 5350819"/>
                <a:gd name="connsiteY3" fmla="*/ 6878829 h 6878829"/>
                <a:gd name="connsiteX4" fmla="*/ 0 w 5350819"/>
                <a:gd name="connsiteY4" fmla="*/ 1379 h 6878829"/>
                <a:gd name="connsiteX0" fmla="*/ 0 w 5350819"/>
                <a:gd name="connsiteY0" fmla="*/ 1379 h 6878829"/>
                <a:gd name="connsiteX1" fmla="*/ 4044430 w 5350819"/>
                <a:gd name="connsiteY1" fmla="*/ 0 h 6878829"/>
                <a:gd name="connsiteX2" fmla="*/ 5350819 w 5350819"/>
                <a:gd name="connsiteY2" fmla="*/ 6878829 h 6878829"/>
                <a:gd name="connsiteX3" fmla="*/ 4119 w 5350819"/>
                <a:gd name="connsiteY3" fmla="*/ 6878829 h 6878829"/>
                <a:gd name="connsiteX4" fmla="*/ 0 w 5350819"/>
                <a:gd name="connsiteY4" fmla="*/ 1379 h 6878829"/>
                <a:gd name="connsiteX0" fmla="*/ 0 w 5046019"/>
                <a:gd name="connsiteY0" fmla="*/ 1379 h 6878829"/>
                <a:gd name="connsiteX1" fmla="*/ 4044430 w 5046019"/>
                <a:gd name="connsiteY1" fmla="*/ 0 h 6878829"/>
                <a:gd name="connsiteX2" fmla="*/ 5046019 w 5046019"/>
                <a:gd name="connsiteY2" fmla="*/ 6878829 h 6878829"/>
                <a:gd name="connsiteX3" fmla="*/ 4119 w 5046019"/>
                <a:gd name="connsiteY3" fmla="*/ 6878829 h 6878829"/>
                <a:gd name="connsiteX4" fmla="*/ 0 w 5046019"/>
                <a:gd name="connsiteY4" fmla="*/ 1379 h 6878829"/>
                <a:gd name="connsiteX0" fmla="*/ 0 w 5046019"/>
                <a:gd name="connsiteY0" fmla="*/ 0 h 6877450"/>
                <a:gd name="connsiteX1" fmla="*/ 4052693 w 5046019"/>
                <a:gd name="connsiteY1" fmla="*/ 72985 h 6877450"/>
                <a:gd name="connsiteX2" fmla="*/ 5046019 w 5046019"/>
                <a:gd name="connsiteY2" fmla="*/ 6877450 h 6877450"/>
                <a:gd name="connsiteX3" fmla="*/ 4119 w 5046019"/>
                <a:gd name="connsiteY3" fmla="*/ 6877450 h 6877450"/>
                <a:gd name="connsiteX4" fmla="*/ 0 w 5046019"/>
                <a:gd name="connsiteY4" fmla="*/ 0 h 6877450"/>
                <a:gd name="connsiteX0" fmla="*/ 0 w 5046019"/>
                <a:gd name="connsiteY0" fmla="*/ 0 h 6877450"/>
                <a:gd name="connsiteX1" fmla="*/ 4047185 w 5046019"/>
                <a:gd name="connsiteY1" fmla="*/ 9638 h 6877450"/>
                <a:gd name="connsiteX2" fmla="*/ 5046019 w 5046019"/>
                <a:gd name="connsiteY2" fmla="*/ 6877450 h 6877450"/>
                <a:gd name="connsiteX3" fmla="*/ 4119 w 5046019"/>
                <a:gd name="connsiteY3" fmla="*/ 6877450 h 6877450"/>
                <a:gd name="connsiteX4" fmla="*/ 0 w 5046019"/>
                <a:gd name="connsiteY4" fmla="*/ 0 h 6877450"/>
                <a:gd name="connsiteX0" fmla="*/ 0 w 5046019"/>
                <a:gd name="connsiteY0" fmla="*/ 0 h 6877450"/>
                <a:gd name="connsiteX1" fmla="*/ 4058202 w 5046019"/>
                <a:gd name="connsiteY1" fmla="*/ 64722 h 6877450"/>
                <a:gd name="connsiteX2" fmla="*/ 5046019 w 5046019"/>
                <a:gd name="connsiteY2" fmla="*/ 6877450 h 6877450"/>
                <a:gd name="connsiteX3" fmla="*/ 4119 w 5046019"/>
                <a:gd name="connsiteY3" fmla="*/ 6877450 h 6877450"/>
                <a:gd name="connsiteX4" fmla="*/ 0 w 5046019"/>
                <a:gd name="connsiteY4" fmla="*/ 0 h 6877450"/>
                <a:gd name="connsiteX0" fmla="*/ 0 w 5046019"/>
                <a:gd name="connsiteY0" fmla="*/ 0 h 6877450"/>
                <a:gd name="connsiteX1" fmla="*/ 4052694 w 5046019"/>
                <a:gd name="connsiteY1" fmla="*/ 6884 h 6877450"/>
                <a:gd name="connsiteX2" fmla="*/ 5046019 w 5046019"/>
                <a:gd name="connsiteY2" fmla="*/ 6877450 h 6877450"/>
                <a:gd name="connsiteX3" fmla="*/ 4119 w 5046019"/>
                <a:gd name="connsiteY3" fmla="*/ 6877450 h 6877450"/>
                <a:gd name="connsiteX4" fmla="*/ 0 w 5046019"/>
                <a:gd name="connsiteY4" fmla="*/ 0 h 6877450"/>
                <a:gd name="connsiteX0" fmla="*/ 0 w 5043265"/>
                <a:gd name="connsiteY0" fmla="*/ 31675 h 6870566"/>
                <a:gd name="connsiteX1" fmla="*/ 4049940 w 5043265"/>
                <a:gd name="connsiteY1" fmla="*/ 0 h 6870566"/>
                <a:gd name="connsiteX2" fmla="*/ 5043265 w 5043265"/>
                <a:gd name="connsiteY2" fmla="*/ 6870566 h 6870566"/>
                <a:gd name="connsiteX3" fmla="*/ 1365 w 5043265"/>
                <a:gd name="connsiteY3" fmla="*/ 6870566 h 6870566"/>
                <a:gd name="connsiteX4" fmla="*/ 0 w 5043265"/>
                <a:gd name="connsiteY4" fmla="*/ 31675 h 6870566"/>
                <a:gd name="connsiteX0" fmla="*/ 0 w 5043265"/>
                <a:gd name="connsiteY0" fmla="*/ 1379 h 6870566"/>
                <a:gd name="connsiteX1" fmla="*/ 4049940 w 5043265"/>
                <a:gd name="connsiteY1" fmla="*/ 0 h 6870566"/>
                <a:gd name="connsiteX2" fmla="*/ 5043265 w 5043265"/>
                <a:gd name="connsiteY2" fmla="*/ 6870566 h 6870566"/>
                <a:gd name="connsiteX3" fmla="*/ 1365 w 5043265"/>
                <a:gd name="connsiteY3" fmla="*/ 6870566 h 6870566"/>
                <a:gd name="connsiteX4" fmla="*/ 0 w 5043265"/>
                <a:gd name="connsiteY4" fmla="*/ 1379 h 6870566"/>
                <a:gd name="connsiteX0" fmla="*/ 0 w 5043265"/>
                <a:gd name="connsiteY0" fmla="*/ 1379 h 6870566"/>
                <a:gd name="connsiteX1" fmla="*/ 4049940 w 5043265"/>
                <a:gd name="connsiteY1" fmla="*/ 0 h 6870566"/>
                <a:gd name="connsiteX2" fmla="*/ 5043265 w 5043265"/>
                <a:gd name="connsiteY2" fmla="*/ 6870566 h 6870566"/>
                <a:gd name="connsiteX3" fmla="*/ 83992 w 5043265"/>
                <a:gd name="connsiteY3" fmla="*/ 6843024 h 6870566"/>
                <a:gd name="connsiteX4" fmla="*/ 0 w 5043265"/>
                <a:gd name="connsiteY4" fmla="*/ 1379 h 6870566"/>
                <a:gd name="connsiteX0" fmla="*/ 0 w 5043265"/>
                <a:gd name="connsiteY0" fmla="*/ 1379 h 6870566"/>
                <a:gd name="connsiteX1" fmla="*/ 4049940 w 5043265"/>
                <a:gd name="connsiteY1" fmla="*/ 0 h 6870566"/>
                <a:gd name="connsiteX2" fmla="*/ 5043265 w 5043265"/>
                <a:gd name="connsiteY2" fmla="*/ 6870566 h 6870566"/>
                <a:gd name="connsiteX3" fmla="*/ 4120 w 5043265"/>
                <a:gd name="connsiteY3" fmla="*/ 6859550 h 6870566"/>
                <a:gd name="connsiteX4" fmla="*/ 0 w 5043265"/>
                <a:gd name="connsiteY4" fmla="*/ 1379 h 6870566"/>
                <a:gd name="connsiteX0" fmla="*/ 0 w 5043265"/>
                <a:gd name="connsiteY0" fmla="*/ 1379 h 6870566"/>
                <a:gd name="connsiteX1" fmla="*/ 4049940 w 5043265"/>
                <a:gd name="connsiteY1" fmla="*/ 0 h 6870566"/>
                <a:gd name="connsiteX2" fmla="*/ 5043265 w 5043265"/>
                <a:gd name="connsiteY2" fmla="*/ 6870566 h 6870566"/>
                <a:gd name="connsiteX3" fmla="*/ 1366 w 5043265"/>
                <a:gd name="connsiteY3" fmla="*/ 6859550 h 6870566"/>
                <a:gd name="connsiteX4" fmla="*/ 0 w 5043265"/>
                <a:gd name="connsiteY4" fmla="*/ 1379 h 6870566"/>
                <a:gd name="connsiteX0" fmla="*/ 0 w 5037757"/>
                <a:gd name="connsiteY0" fmla="*/ 1379 h 6859550"/>
                <a:gd name="connsiteX1" fmla="*/ 4049940 w 5037757"/>
                <a:gd name="connsiteY1" fmla="*/ 0 h 6859550"/>
                <a:gd name="connsiteX2" fmla="*/ 5037757 w 5037757"/>
                <a:gd name="connsiteY2" fmla="*/ 6837515 h 6859550"/>
                <a:gd name="connsiteX3" fmla="*/ 1366 w 5037757"/>
                <a:gd name="connsiteY3" fmla="*/ 6859550 h 6859550"/>
                <a:gd name="connsiteX4" fmla="*/ 0 w 5037757"/>
                <a:gd name="connsiteY4" fmla="*/ 1379 h 6859550"/>
                <a:gd name="connsiteX0" fmla="*/ 0 w 5035002"/>
                <a:gd name="connsiteY0" fmla="*/ 1379 h 6859550"/>
                <a:gd name="connsiteX1" fmla="*/ 4049940 w 5035002"/>
                <a:gd name="connsiteY1" fmla="*/ 0 h 6859550"/>
                <a:gd name="connsiteX2" fmla="*/ 5035002 w 5035002"/>
                <a:gd name="connsiteY2" fmla="*/ 6859549 h 6859550"/>
                <a:gd name="connsiteX3" fmla="*/ 1366 w 5035002"/>
                <a:gd name="connsiteY3" fmla="*/ 6859550 h 6859550"/>
                <a:gd name="connsiteX4" fmla="*/ 0 w 5035002"/>
                <a:gd name="connsiteY4" fmla="*/ 1379 h 6859550"/>
                <a:gd name="connsiteX0" fmla="*/ 0 w 5035002"/>
                <a:gd name="connsiteY0" fmla="*/ 1379 h 6859550"/>
                <a:gd name="connsiteX1" fmla="*/ 4049940 w 5035002"/>
                <a:gd name="connsiteY1" fmla="*/ 0 h 6859550"/>
                <a:gd name="connsiteX2" fmla="*/ 5035002 w 5035002"/>
                <a:gd name="connsiteY2" fmla="*/ 6859549 h 6859550"/>
                <a:gd name="connsiteX3" fmla="*/ 1366 w 5035002"/>
                <a:gd name="connsiteY3" fmla="*/ 6859550 h 6859550"/>
                <a:gd name="connsiteX4" fmla="*/ 0 w 5035002"/>
                <a:gd name="connsiteY4" fmla="*/ 1379 h 6859550"/>
                <a:gd name="connsiteX0" fmla="*/ 0 w 5035002"/>
                <a:gd name="connsiteY0" fmla="*/ 1379 h 6859550"/>
                <a:gd name="connsiteX1" fmla="*/ 4049940 w 5035002"/>
                <a:gd name="connsiteY1" fmla="*/ 0 h 6859550"/>
                <a:gd name="connsiteX2" fmla="*/ 5035002 w 5035002"/>
                <a:gd name="connsiteY2" fmla="*/ 6859549 h 6859550"/>
                <a:gd name="connsiteX3" fmla="*/ 1366 w 5035002"/>
                <a:gd name="connsiteY3" fmla="*/ 6859550 h 6859550"/>
                <a:gd name="connsiteX4" fmla="*/ 0 w 5035002"/>
                <a:gd name="connsiteY4" fmla="*/ 1379 h 6859550"/>
                <a:gd name="connsiteX0" fmla="*/ 0 w 5035002"/>
                <a:gd name="connsiteY0" fmla="*/ 1379 h 6859550"/>
                <a:gd name="connsiteX1" fmla="*/ 4049940 w 5035002"/>
                <a:gd name="connsiteY1" fmla="*/ 0 h 6859550"/>
                <a:gd name="connsiteX2" fmla="*/ 5035002 w 5035002"/>
                <a:gd name="connsiteY2" fmla="*/ 6859549 h 6859550"/>
                <a:gd name="connsiteX3" fmla="*/ 1366 w 5035002"/>
                <a:gd name="connsiteY3" fmla="*/ 6859550 h 6859550"/>
                <a:gd name="connsiteX4" fmla="*/ 0 w 5035002"/>
                <a:gd name="connsiteY4" fmla="*/ 1379 h 6859550"/>
                <a:gd name="connsiteX0" fmla="*/ 0 w 5035002"/>
                <a:gd name="connsiteY0" fmla="*/ 1379 h 6859550"/>
                <a:gd name="connsiteX1" fmla="*/ 4049940 w 5035002"/>
                <a:gd name="connsiteY1" fmla="*/ 0 h 6859550"/>
                <a:gd name="connsiteX2" fmla="*/ 5035002 w 5035002"/>
                <a:gd name="connsiteY2" fmla="*/ 6859549 h 6859550"/>
                <a:gd name="connsiteX3" fmla="*/ 1366 w 5035002"/>
                <a:gd name="connsiteY3" fmla="*/ 6859550 h 6859550"/>
                <a:gd name="connsiteX4" fmla="*/ 0 w 5035002"/>
                <a:gd name="connsiteY4" fmla="*/ 1379 h 685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5002" h="6859550">
                  <a:moveTo>
                    <a:pt x="0" y="1379"/>
                  </a:moveTo>
                  <a:lnTo>
                    <a:pt x="4049940" y="0"/>
                  </a:lnTo>
                  <a:lnTo>
                    <a:pt x="5035002" y="6859549"/>
                  </a:lnTo>
                  <a:lnTo>
                    <a:pt x="1366" y="6859550"/>
                  </a:lnTo>
                  <a:cubicBezTo>
                    <a:pt x="-7" y="4573493"/>
                    <a:pt x="1373" y="2287436"/>
                    <a:pt x="0" y="1379"/>
                  </a:cubicBezTo>
                  <a:close/>
                </a:path>
              </a:pathLst>
            </a:custGeom>
            <a:gradFill>
              <a:gsLst>
                <a:gs pos="100000">
                  <a:schemeClr val="accent3">
                    <a:alpha val="95000"/>
                  </a:schemeClr>
                </a:gs>
                <a:gs pos="0">
                  <a:schemeClr val="accent1">
                    <a:alpha val="80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baseline="-25000" dirty="0">
                <a:solidFill>
                  <a:prstClr val="white"/>
                </a:solidFill>
              </a:endParaRPr>
            </a:p>
          </p:txBody>
        </p:sp>
        <p:sp>
          <p:nvSpPr>
            <p:cNvPr id="18" name="Freeform 19"/>
            <p:cNvSpPr>
              <a:spLocks/>
            </p:cNvSpPr>
            <p:nvPr userDrawn="1"/>
          </p:nvSpPr>
          <p:spPr bwMode="auto">
            <a:xfrm>
              <a:off x="1" y="-4114"/>
              <a:ext cx="5033636" cy="6862754"/>
            </a:xfrm>
            <a:custGeom>
              <a:avLst/>
              <a:gdLst>
                <a:gd name="T0" fmla="*/ 3840 w 8030"/>
                <a:gd name="T1" fmla="*/ 0 h 5110"/>
                <a:gd name="T2" fmla="*/ 0 w 8030"/>
                <a:gd name="T3" fmla="*/ 0 h 5110"/>
                <a:gd name="T4" fmla="*/ 6337 w 8030"/>
                <a:gd name="T5" fmla="*/ 5110 h 5110"/>
                <a:gd name="T6" fmla="*/ 8030 w 8030"/>
                <a:gd name="T7" fmla="*/ 5110 h 5110"/>
                <a:gd name="T8" fmla="*/ 3840 w 8030"/>
                <a:gd name="T9" fmla="*/ 0 h 5110"/>
                <a:gd name="connsiteX0" fmla="*/ 8033 w 10000"/>
                <a:gd name="connsiteY0" fmla="*/ 0 h 10000"/>
                <a:gd name="connsiteX1" fmla="*/ 0 w 10000"/>
                <a:gd name="connsiteY1" fmla="*/ 0 h 10000"/>
                <a:gd name="connsiteX2" fmla="*/ 7892 w 10000"/>
                <a:gd name="connsiteY2" fmla="*/ 10000 h 10000"/>
                <a:gd name="connsiteX3" fmla="*/ 10000 w 10000"/>
                <a:gd name="connsiteY3" fmla="*/ 10000 h 10000"/>
                <a:gd name="connsiteX4" fmla="*/ 8033 w 10000"/>
                <a:gd name="connsiteY4" fmla="*/ 0 h 10000"/>
                <a:gd name="connsiteX0" fmla="*/ 7837 w 10000"/>
                <a:gd name="connsiteY0" fmla="*/ 192 h 10000"/>
                <a:gd name="connsiteX1" fmla="*/ 0 w 10000"/>
                <a:gd name="connsiteY1" fmla="*/ 0 h 10000"/>
                <a:gd name="connsiteX2" fmla="*/ 7892 w 10000"/>
                <a:gd name="connsiteY2" fmla="*/ 10000 h 10000"/>
                <a:gd name="connsiteX3" fmla="*/ 10000 w 10000"/>
                <a:gd name="connsiteY3" fmla="*/ 10000 h 10000"/>
                <a:gd name="connsiteX4" fmla="*/ 7837 w 10000"/>
                <a:gd name="connsiteY4" fmla="*/ 192 h 10000"/>
                <a:gd name="connsiteX0" fmla="*/ 8033 w 10000"/>
                <a:gd name="connsiteY0" fmla="*/ 0 h 10012"/>
                <a:gd name="connsiteX1" fmla="*/ 0 w 10000"/>
                <a:gd name="connsiteY1" fmla="*/ 12 h 10012"/>
                <a:gd name="connsiteX2" fmla="*/ 7892 w 10000"/>
                <a:gd name="connsiteY2" fmla="*/ 10012 h 10012"/>
                <a:gd name="connsiteX3" fmla="*/ 10000 w 10000"/>
                <a:gd name="connsiteY3" fmla="*/ 10012 h 10012"/>
                <a:gd name="connsiteX4" fmla="*/ 8033 w 10000"/>
                <a:gd name="connsiteY4" fmla="*/ 0 h 10012"/>
                <a:gd name="connsiteX0" fmla="*/ 8033 w 10000"/>
                <a:gd name="connsiteY0" fmla="*/ 0 h 10006"/>
                <a:gd name="connsiteX1" fmla="*/ 0 w 10000"/>
                <a:gd name="connsiteY1" fmla="*/ 6 h 10006"/>
                <a:gd name="connsiteX2" fmla="*/ 7892 w 10000"/>
                <a:gd name="connsiteY2" fmla="*/ 10006 h 10006"/>
                <a:gd name="connsiteX3" fmla="*/ 10000 w 10000"/>
                <a:gd name="connsiteY3" fmla="*/ 10006 h 10006"/>
                <a:gd name="connsiteX4" fmla="*/ 8033 w 10000"/>
                <a:gd name="connsiteY4" fmla="*/ 0 h 10006"/>
                <a:gd name="connsiteX0" fmla="*/ 8033 w 10000"/>
                <a:gd name="connsiteY0" fmla="*/ 0 h 10006"/>
                <a:gd name="connsiteX1" fmla="*/ 0 w 10000"/>
                <a:gd name="connsiteY1" fmla="*/ 6 h 10006"/>
                <a:gd name="connsiteX2" fmla="*/ 7892 w 10000"/>
                <a:gd name="connsiteY2" fmla="*/ 10006 h 10006"/>
                <a:gd name="connsiteX3" fmla="*/ 10000 w 10000"/>
                <a:gd name="connsiteY3" fmla="*/ 10006 h 10006"/>
                <a:gd name="connsiteX4" fmla="*/ 8033 w 10000"/>
                <a:gd name="connsiteY4" fmla="*/ 0 h 10006"/>
                <a:gd name="connsiteX0" fmla="*/ 8033 w 10000"/>
                <a:gd name="connsiteY0" fmla="*/ 0 h 10006"/>
                <a:gd name="connsiteX1" fmla="*/ 0 w 10000"/>
                <a:gd name="connsiteY1" fmla="*/ 6 h 10006"/>
                <a:gd name="connsiteX2" fmla="*/ 7892 w 10000"/>
                <a:gd name="connsiteY2" fmla="*/ 10006 h 10006"/>
                <a:gd name="connsiteX3" fmla="*/ 10000 w 10000"/>
                <a:gd name="connsiteY3" fmla="*/ 10006 h 10006"/>
                <a:gd name="connsiteX4" fmla="*/ 8033 w 10000"/>
                <a:gd name="connsiteY4" fmla="*/ 0 h 10006"/>
                <a:gd name="connsiteX0" fmla="*/ 8033 w 10000"/>
                <a:gd name="connsiteY0" fmla="*/ 0 h 10006"/>
                <a:gd name="connsiteX1" fmla="*/ 0 w 10000"/>
                <a:gd name="connsiteY1" fmla="*/ 6 h 10006"/>
                <a:gd name="connsiteX2" fmla="*/ 7892 w 10000"/>
                <a:gd name="connsiteY2" fmla="*/ 10006 h 10006"/>
                <a:gd name="connsiteX3" fmla="*/ 10000 w 10000"/>
                <a:gd name="connsiteY3" fmla="*/ 10006 h 10006"/>
                <a:gd name="connsiteX4" fmla="*/ 8033 w 10000"/>
                <a:gd name="connsiteY4" fmla="*/ 0 h 10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6">
                  <a:moveTo>
                    <a:pt x="8033" y="0"/>
                  </a:moveTo>
                  <a:lnTo>
                    <a:pt x="0" y="6"/>
                  </a:lnTo>
                  <a:lnTo>
                    <a:pt x="7892" y="10006"/>
                  </a:lnTo>
                  <a:lnTo>
                    <a:pt x="10000" y="10006"/>
                  </a:lnTo>
                  <a:lnTo>
                    <a:pt x="8033" y="0"/>
                  </a:lnTo>
                  <a:close/>
                </a:path>
              </a:pathLst>
            </a:custGeom>
            <a:gradFill>
              <a:gsLst>
                <a:gs pos="100000">
                  <a:schemeClr val="accent3">
                    <a:alpha val="24000"/>
                  </a:schemeClr>
                </a:gs>
                <a:gs pos="38000">
                  <a:schemeClr val="accent2">
                    <a:alpha val="25000"/>
                  </a:schemeClr>
                </a:gs>
              </a:gsLst>
              <a:lin ang="4800000" scaled="0"/>
            </a:gradFill>
            <a:ln>
              <a:noFill/>
            </a:ln>
          </p:spPr>
          <p:txBody>
            <a:bodyPr vert="horz" wrap="square" lIns="91440" tIns="45720" rIns="91440" bIns="45720" numCol="1" anchor="t" anchorCtr="0" compatLnSpc="1">
              <a:prstTxWarp prst="textNoShape">
                <a:avLst/>
              </a:prstTxWarp>
            </a:bodyPr>
            <a:lstStyle/>
            <a:p>
              <a:endParaRPr lang="en-US" sz="1836" dirty="0">
                <a:solidFill>
                  <a:prstClr val="black"/>
                </a:solidFill>
              </a:endParaRPr>
            </a:p>
          </p:txBody>
        </p:sp>
        <p:sp>
          <p:nvSpPr>
            <p:cNvPr id="19" name="Freeform 19"/>
            <p:cNvSpPr>
              <a:spLocks/>
            </p:cNvSpPr>
            <p:nvPr userDrawn="1"/>
          </p:nvSpPr>
          <p:spPr bwMode="auto">
            <a:xfrm flipV="1">
              <a:off x="199" y="-686"/>
              <a:ext cx="3432693" cy="6862406"/>
            </a:xfrm>
            <a:custGeom>
              <a:avLst/>
              <a:gdLst>
                <a:gd name="T0" fmla="*/ 3840 w 8030"/>
                <a:gd name="T1" fmla="*/ 0 h 5110"/>
                <a:gd name="T2" fmla="*/ 0 w 8030"/>
                <a:gd name="T3" fmla="*/ 0 h 5110"/>
                <a:gd name="T4" fmla="*/ 6337 w 8030"/>
                <a:gd name="T5" fmla="*/ 5110 h 5110"/>
                <a:gd name="T6" fmla="*/ 8030 w 8030"/>
                <a:gd name="T7" fmla="*/ 5110 h 5110"/>
                <a:gd name="T8" fmla="*/ 3840 w 8030"/>
                <a:gd name="T9" fmla="*/ 0 h 5110"/>
                <a:gd name="connsiteX0" fmla="*/ 8033 w 10000"/>
                <a:gd name="connsiteY0" fmla="*/ 0 h 10000"/>
                <a:gd name="connsiteX1" fmla="*/ 0 w 10000"/>
                <a:gd name="connsiteY1" fmla="*/ 0 h 10000"/>
                <a:gd name="connsiteX2" fmla="*/ 7892 w 10000"/>
                <a:gd name="connsiteY2" fmla="*/ 10000 h 10000"/>
                <a:gd name="connsiteX3" fmla="*/ 10000 w 10000"/>
                <a:gd name="connsiteY3" fmla="*/ 10000 h 10000"/>
                <a:gd name="connsiteX4" fmla="*/ 8033 w 10000"/>
                <a:gd name="connsiteY4" fmla="*/ 0 h 10000"/>
                <a:gd name="connsiteX0" fmla="*/ 7837 w 10000"/>
                <a:gd name="connsiteY0" fmla="*/ 192 h 10000"/>
                <a:gd name="connsiteX1" fmla="*/ 0 w 10000"/>
                <a:gd name="connsiteY1" fmla="*/ 0 h 10000"/>
                <a:gd name="connsiteX2" fmla="*/ 7892 w 10000"/>
                <a:gd name="connsiteY2" fmla="*/ 10000 h 10000"/>
                <a:gd name="connsiteX3" fmla="*/ 10000 w 10000"/>
                <a:gd name="connsiteY3" fmla="*/ 10000 h 10000"/>
                <a:gd name="connsiteX4" fmla="*/ 7837 w 10000"/>
                <a:gd name="connsiteY4" fmla="*/ 192 h 10000"/>
                <a:gd name="connsiteX0" fmla="*/ 8033 w 10000"/>
                <a:gd name="connsiteY0" fmla="*/ 0 h 10012"/>
                <a:gd name="connsiteX1" fmla="*/ 0 w 10000"/>
                <a:gd name="connsiteY1" fmla="*/ 12 h 10012"/>
                <a:gd name="connsiteX2" fmla="*/ 7892 w 10000"/>
                <a:gd name="connsiteY2" fmla="*/ 10012 h 10012"/>
                <a:gd name="connsiteX3" fmla="*/ 10000 w 10000"/>
                <a:gd name="connsiteY3" fmla="*/ 10012 h 10012"/>
                <a:gd name="connsiteX4" fmla="*/ 8033 w 10000"/>
                <a:gd name="connsiteY4" fmla="*/ 0 h 10012"/>
                <a:gd name="connsiteX0" fmla="*/ 8033 w 10000"/>
                <a:gd name="connsiteY0" fmla="*/ 0 h 10006"/>
                <a:gd name="connsiteX1" fmla="*/ 0 w 10000"/>
                <a:gd name="connsiteY1" fmla="*/ 6 h 10006"/>
                <a:gd name="connsiteX2" fmla="*/ 7892 w 10000"/>
                <a:gd name="connsiteY2" fmla="*/ 10006 h 10006"/>
                <a:gd name="connsiteX3" fmla="*/ 10000 w 10000"/>
                <a:gd name="connsiteY3" fmla="*/ 10006 h 10006"/>
                <a:gd name="connsiteX4" fmla="*/ 8033 w 10000"/>
                <a:gd name="connsiteY4" fmla="*/ 0 h 10006"/>
                <a:gd name="connsiteX0" fmla="*/ 8033 w 10000"/>
                <a:gd name="connsiteY0" fmla="*/ 0 h 10006"/>
                <a:gd name="connsiteX1" fmla="*/ 0 w 10000"/>
                <a:gd name="connsiteY1" fmla="*/ 6 h 10006"/>
                <a:gd name="connsiteX2" fmla="*/ 7892 w 10000"/>
                <a:gd name="connsiteY2" fmla="*/ 10006 h 10006"/>
                <a:gd name="connsiteX3" fmla="*/ 10000 w 10000"/>
                <a:gd name="connsiteY3" fmla="*/ 10006 h 10006"/>
                <a:gd name="connsiteX4" fmla="*/ 8033 w 10000"/>
                <a:gd name="connsiteY4" fmla="*/ 0 h 10006"/>
                <a:gd name="connsiteX0" fmla="*/ 8033 w 10000"/>
                <a:gd name="connsiteY0" fmla="*/ 0 h 10006"/>
                <a:gd name="connsiteX1" fmla="*/ 0 w 10000"/>
                <a:gd name="connsiteY1" fmla="*/ 6 h 10006"/>
                <a:gd name="connsiteX2" fmla="*/ 7892 w 10000"/>
                <a:gd name="connsiteY2" fmla="*/ 10006 h 10006"/>
                <a:gd name="connsiteX3" fmla="*/ 10000 w 10000"/>
                <a:gd name="connsiteY3" fmla="*/ 10006 h 10006"/>
                <a:gd name="connsiteX4" fmla="*/ 8033 w 10000"/>
                <a:gd name="connsiteY4" fmla="*/ 0 h 10006"/>
                <a:gd name="connsiteX0" fmla="*/ 8033 w 10000"/>
                <a:gd name="connsiteY0" fmla="*/ 0 h 10006"/>
                <a:gd name="connsiteX1" fmla="*/ 0 w 10000"/>
                <a:gd name="connsiteY1" fmla="*/ 6 h 10006"/>
                <a:gd name="connsiteX2" fmla="*/ 7892 w 10000"/>
                <a:gd name="connsiteY2" fmla="*/ 10006 h 10006"/>
                <a:gd name="connsiteX3" fmla="*/ 10000 w 10000"/>
                <a:gd name="connsiteY3" fmla="*/ 10006 h 10006"/>
                <a:gd name="connsiteX4" fmla="*/ 8033 w 10000"/>
                <a:gd name="connsiteY4" fmla="*/ 0 h 10006"/>
                <a:gd name="connsiteX0" fmla="*/ 8033 w 10000"/>
                <a:gd name="connsiteY0" fmla="*/ 0 h 10006"/>
                <a:gd name="connsiteX1" fmla="*/ 0 w 10000"/>
                <a:gd name="connsiteY1" fmla="*/ 6 h 10006"/>
                <a:gd name="connsiteX2" fmla="*/ 4757 w 10000"/>
                <a:gd name="connsiteY2" fmla="*/ 10006 h 10006"/>
                <a:gd name="connsiteX3" fmla="*/ 10000 w 10000"/>
                <a:gd name="connsiteY3" fmla="*/ 10006 h 10006"/>
                <a:gd name="connsiteX4" fmla="*/ 8033 w 10000"/>
                <a:gd name="connsiteY4" fmla="*/ 0 h 10006"/>
                <a:gd name="connsiteX0" fmla="*/ 8033 w 8033"/>
                <a:gd name="connsiteY0" fmla="*/ 0 h 10006"/>
                <a:gd name="connsiteX1" fmla="*/ 0 w 8033"/>
                <a:gd name="connsiteY1" fmla="*/ 6 h 10006"/>
                <a:gd name="connsiteX2" fmla="*/ 4757 w 8033"/>
                <a:gd name="connsiteY2" fmla="*/ 10006 h 10006"/>
                <a:gd name="connsiteX3" fmla="*/ 7415 w 8033"/>
                <a:gd name="connsiteY3" fmla="*/ 10006 h 10006"/>
                <a:gd name="connsiteX4" fmla="*/ 8033 w 8033"/>
                <a:gd name="connsiteY4" fmla="*/ 0 h 10006"/>
                <a:gd name="connsiteX0" fmla="*/ 5710 w 9231"/>
                <a:gd name="connsiteY0" fmla="*/ 12 h 9994"/>
                <a:gd name="connsiteX1" fmla="*/ 0 w 9231"/>
                <a:gd name="connsiteY1" fmla="*/ 0 h 9994"/>
                <a:gd name="connsiteX2" fmla="*/ 5922 w 9231"/>
                <a:gd name="connsiteY2" fmla="*/ 9994 h 9994"/>
                <a:gd name="connsiteX3" fmla="*/ 9231 w 9231"/>
                <a:gd name="connsiteY3" fmla="*/ 9994 h 9994"/>
                <a:gd name="connsiteX4" fmla="*/ 5710 w 9231"/>
                <a:gd name="connsiteY4" fmla="*/ 12 h 9994"/>
                <a:gd name="connsiteX0" fmla="*/ 6186 w 10000"/>
                <a:gd name="connsiteY0" fmla="*/ 12 h 10000"/>
                <a:gd name="connsiteX1" fmla="*/ 0 w 10000"/>
                <a:gd name="connsiteY1" fmla="*/ 0 h 10000"/>
                <a:gd name="connsiteX2" fmla="*/ 4575 w 10000"/>
                <a:gd name="connsiteY2" fmla="*/ 10000 h 10000"/>
                <a:gd name="connsiteX3" fmla="*/ 10000 w 10000"/>
                <a:gd name="connsiteY3" fmla="*/ 10000 h 10000"/>
                <a:gd name="connsiteX4" fmla="*/ 6186 w 10000"/>
                <a:gd name="connsiteY4" fmla="*/ 12 h 10000"/>
                <a:gd name="connsiteX0" fmla="*/ 6186 w 7838"/>
                <a:gd name="connsiteY0" fmla="*/ 12 h 10000"/>
                <a:gd name="connsiteX1" fmla="*/ 0 w 7838"/>
                <a:gd name="connsiteY1" fmla="*/ 0 h 10000"/>
                <a:gd name="connsiteX2" fmla="*/ 4575 w 7838"/>
                <a:gd name="connsiteY2" fmla="*/ 10000 h 10000"/>
                <a:gd name="connsiteX3" fmla="*/ 7838 w 7838"/>
                <a:gd name="connsiteY3" fmla="*/ 10000 h 10000"/>
                <a:gd name="connsiteX4" fmla="*/ 6186 w 7838"/>
                <a:gd name="connsiteY4" fmla="*/ 12 h 10000"/>
                <a:gd name="connsiteX0" fmla="*/ 9745 w 10000"/>
                <a:gd name="connsiteY0" fmla="*/ 0 h 10023"/>
                <a:gd name="connsiteX1" fmla="*/ 0 w 10000"/>
                <a:gd name="connsiteY1" fmla="*/ 23 h 10023"/>
                <a:gd name="connsiteX2" fmla="*/ 5837 w 10000"/>
                <a:gd name="connsiteY2" fmla="*/ 10023 h 10023"/>
                <a:gd name="connsiteX3" fmla="*/ 10000 w 10000"/>
                <a:gd name="connsiteY3" fmla="*/ 10023 h 10023"/>
                <a:gd name="connsiteX4" fmla="*/ 9745 w 10000"/>
                <a:gd name="connsiteY4" fmla="*/ 0 h 10023"/>
                <a:gd name="connsiteX0" fmla="*/ 9745 w 11688"/>
                <a:gd name="connsiteY0" fmla="*/ 0 h 10041"/>
                <a:gd name="connsiteX1" fmla="*/ 0 w 11688"/>
                <a:gd name="connsiteY1" fmla="*/ 23 h 10041"/>
                <a:gd name="connsiteX2" fmla="*/ 5837 w 11688"/>
                <a:gd name="connsiteY2" fmla="*/ 10023 h 10041"/>
                <a:gd name="connsiteX3" fmla="*/ 11688 w 11688"/>
                <a:gd name="connsiteY3" fmla="*/ 10041 h 10041"/>
                <a:gd name="connsiteX4" fmla="*/ 9745 w 11688"/>
                <a:gd name="connsiteY4" fmla="*/ 0 h 10041"/>
                <a:gd name="connsiteX0" fmla="*/ 9745 w 11688"/>
                <a:gd name="connsiteY0" fmla="*/ 0 h 10041"/>
                <a:gd name="connsiteX1" fmla="*/ 0 w 11688"/>
                <a:gd name="connsiteY1" fmla="*/ 23 h 10041"/>
                <a:gd name="connsiteX2" fmla="*/ 6990 w 11688"/>
                <a:gd name="connsiteY2" fmla="*/ 10023 h 10041"/>
                <a:gd name="connsiteX3" fmla="*/ 11688 w 11688"/>
                <a:gd name="connsiteY3" fmla="*/ 10041 h 10041"/>
                <a:gd name="connsiteX4" fmla="*/ 9745 w 11688"/>
                <a:gd name="connsiteY4" fmla="*/ 0 h 10041"/>
                <a:gd name="connsiteX0" fmla="*/ 9745 w 11675"/>
                <a:gd name="connsiteY0" fmla="*/ 0 h 10023"/>
                <a:gd name="connsiteX1" fmla="*/ 0 w 11675"/>
                <a:gd name="connsiteY1" fmla="*/ 23 h 10023"/>
                <a:gd name="connsiteX2" fmla="*/ 6990 w 11675"/>
                <a:gd name="connsiteY2" fmla="*/ 10023 h 10023"/>
                <a:gd name="connsiteX3" fmla="*/ 11675 w 11675"/>
                <a:gd name="connsiteY3" fmla="*/ 9950 h 10023"/>
                <a:gd name="connsiteX4" fmla="*/ 9745 w 11675"/>
                <a:gd name="connsiteY4" fmla="*/ 0 h 10023"/>
                <a:gd name="connsiteX0" fmla="*/ 9745 w 11702"/>
                <a:gd name="connsiteY0" fmla="*/ 0 h 10024"/>
                <a:gd name="connsiteX1" fmla="*/ 0 w 11702"/>
                <a:gd name="connsiteY1" fmla="*/ 23 h 10024"/>
                <a:gd name="connsiteX2" fmla="*/ 6990 w 11702"/>
                <a:gd name="connsiteY2" fmla="*/ 10023 h 10024"/>
                <a:gd name="connsiteX3" fmla="*/ 11702 w 11702"/>
                <a:gd name="connsiteY3" fmla="*/ 10024 h 10024"/>
                <a:gd name="connsiteX4" fmla="*/ 9745 w 11702"/>
                <a:gd name="connsiteY4" fmla="*/ 0 h 10024"/>
                <a:gd name="connsiteX0" fmla="*/ 9558 w 11515"/>
                <a:gd name="connsiteY0" fmla="*/ 0 h 10024"/>
                <a:gd name="connsiteX1" fmla="*/ 0 w 11515"/>
                <a:gd name="connsiteY1" fmla="*/ 303 h 10024"/>
                <a:gd name="connsiteX2" fmla="*/ 6803 w 11515"/>
                <a:gd name="connsiteY2" fmla="*/ 10023 h 10024"/>
                <a:gd name="connsiteX3" fmla="*/ 11515 w 11515"/>
                <a:gd name="connsiteY3" fmla="*/ 10024 h 10024"/>
                <a:gd name="connsiteX4" fmla="*/ 9558 w 11515"/>
                <a:gd name="connsiteY4" fmla="*/ 0 h 10024"/>
                <a:gd name="connsiteX0" fmla="*/ 9772 w 11729"/>
                <a:gd name="connsiteY0" fmla="*/ 0 h 10024"/>
                <a:gd name="connsiteX1" fmla="*/ 0 w 11729"/>
                <a:gd name="connsiteY1" fmla="*/ 6 h 10024"/>
                <a:gd name="connsiteX2" fmla="*/ 7017 w 11729"/>
                <a:gd name="connsiteY2" fmla="*/ 10023 h 10024"/>
                <a:gd name="connsiteX3" fmla="*/ 11729 w 11729"/>
                <a:gd name="connsiteY3" fmla="*/ 10024 h 10024"/>
                <a:gd name="connsiteX4" fmla="*/ 9772 w 11729"/>
                <a:gd name="connsiteY4" fmla="*/ 0 h 10024"/>
                <a:gd name="connsiteX0" fmla="*/ 9785 w 11729"/>
                <a:gd name="connsiteY0" fmla="*/ 62 h 10018"/>
                <a:gd name="connsiteX1" fmla="*/ 0 w 11729"/>
                <a:gd name="connsiteY1" fmla="*/ 0 h 10018"/>
                <a:gd name="connsiteX2" fmla="*/ 7017 w 11729"/>
                <a:gd name="connsiteY2" fmla="*/ 10017 h 10018"/>
                <a:gd name="connsiteX3" fmla="*/ 11729 w 11729"/>
                <a:gd name="connsiteY3" fmla="*/ 10018 h 10018"/>
                <a:gd name="connsiteX4" fmla="*/ 9785 w 11729"/>
                <a:gd name="connsiteY4" fmla="*/ 62 h 10018"/>
                <a:gd name="connsiteX0" fmla="*/ 9772 w 11729"/>
                <a:gd name="connsiteY0" fmla="*/ 5 h 10018"/>
                <a:gd name="connsiteX1" fmla="*/ 0 w 11729"/>
                <a:gd name="connsiteY1" fmla="*/ 0 h 10018"/>
                <a:gd name="connsiteX2" fmla="*/ 7017 w 11729"/>
                <a:gd name="connsiteY2" fmla="*/ 10017 h 10018"/>
                <a:gd name="connsiteX3" fmla="*/ 11729 w 11729"/>
                <a:gd name="connsiteY3" fmla="*/ 10018 h 10018"/>
                <a:gd name="connsiteX4" fmla="*/ 9772 w 11729"/>
                <a:gd name="connsiteY4" fmla="*/ 5 h 10018"/>
                <a:gd name="connsiteX0" fmla="*/ 9772 w 11729"/>
                <a:gd name="connsiteY0" fmla="*/ 5 h 10018"/>
                <a:gd name="connsiteX1" fmla="*/ 0 w 11729"/>
                <a:gd name="connsiteY1" fmla="*/ 0 h 10018"/>
                <a:gd name="connsiteX2" fmla="*/ 1064 w 11729"/>
                <a:gd name="connsiteY2" fmla="*/ 1494 h 10018"/>
                <a:gd name="connsiteX3" fmla="*/ 7017 w 11729"/>
                <a:gd name="connsiteY3" fmla="*/ 10017 h 10018"/>
                <a:gd name="connsiteX4" fmla="*/ 11729 w 11729"/>
                <a:gd name="connsiteY4" fmla="*/ 10018 h 10018"/>
                <a:gd name="connsiteX5" fmla="*/ 9772 w 11729"/>
                <a:gd name="connsiteY5" fmla="*/ 5 h 10018"/>
                <a:gd name="connsiteX0" fmla="*/ 9791 w 11748"/>
                <a:gd name="connsiteY0" fmla="*/ 5 h 10018"/>
                <a:gd name="connsiteX1" fmla="*/ 19 w 11748"/>
                <a:gd name="connsiteY1" fmla="*/ 0 h 10018"/>
                <a:gd name="connsiteX2" fmla="*/ 0 w 11748"/>
                <a:gd name="connsiteY2" fmla="*/ 2481 h 10018"/>
                <a:gd name="connsiteX3" fmla="*/ 7036 w 11748"/>
                <a:gd name="connsiteY3" fmla="*/ 10017 h 10018"/>
                <a:gd name="connsiteX4" fmla="*/ 11748 w 11748"/>
                <a:gd name="connsiteY4" fmla="*/ 10018 h 10018"/>
                <a:gd name="connsiteX5" fmla="*/ 9791 w 11748"/>
                <a:gd name="connsiteY5" fmla="*/ 5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48" h="10018">
                  <a:moveTo>
                    <a:pt x="9791" y="5"/>
                  </a:moveTo>
                  <a:lnTo>
                    <a:pt x="19" y="0"/>
                  </a:lnTo>
                  <a:cubicBezTo>
                    <a:pt x="13" y="827"/>
                    <a:pt x="6" y="1654"/>
                    <a:pt x="0" y="2481"/>
                  </a:cubicBezTo>
                  <a:lnTo>
                    <a:pt x="7036" y="10017"/>
                  </a:lnTo>
                  <a:lnTo>
                    <a:pt x="11748" y="10018"/>
                  </a:lnTo>
                  <a:lnTo>
                    <a:pt x="9791" y="5"/>
                  </a:lnTo>
                  <a:close/>
                </a:path>
              </a:pathLst>
            </a:custGeom>
            <a:gradFill>
              <a:gsLst>
                <a:gs pos="100000">
                  <a:schemeClr val="accent3">
                    <a:alpha val="17000"/>
                  </a:schemeClr>
                </a:gs>
                <a:gs pos="38000">
                  <a:schemeClr val="accent2">
                    <a:alpha val="18000"/>
                  </a:schemeClr>
                </a:gs>
              </a:gsLst>
              <a:lin ang="1800000" scaled="0"/>
            </a:gradFill>
            <a:ln>
              <a:noFill/>
            </a:ln>
          </p:spPr>
          <p:txBody>
            <a:bodyPr vert="horz" wrap="square" lIns="91440" tIns="45720" rIns="91440" bIns="45720" numCol="1" anchor="t" anchorCtr="0" compatLnSpc="1">
              <a:prstTxWarp prst="textNoShape">
                <a:avLst/>
              </a:prstTxWarp>
            </a:bodyPr>
            <a:lstStyle/>
            <a:p>
              <a:endParaRPr lang="en-US" sz="1836" dirty="0">
                <a:solidFill>
                  <a:prstClr val="black"/>
                </a:solidFill>
              </a:endParaRPr>
            </a:p>
          </p:txBody>
        </p:sp>
      </p:grpSp>
      <p:sp>
        <p:nvSpPr>
          <p:cNvPr id="2" name="Title 1"/>
          <p:cNvSpPr>
            <a:spLocks noGrp="1"/>
          </p:cNvSpPr>
          <p:nvPr>
            <p:ph type="title"/>
          </p:nvPr>
        </p:nvSpPr>
        <p:spPr>
          <a:xfrm>
            <a:off x="422357" y="466302"/>
            <a:ext cx="3552145" cy="1632056"/>
          </a:xfrm>
        </p:spPr>
        <p:txBody>
          <a:bodyPr anchor="b">
            <a:noAutofit/>
          </a:bodyPr>
          <a:lstStyle>
            <a:lvl1pPr>
              <a:defRPr sz="4488">
                <a:solidFill>
                  <a:schemeClr val="bg2"/>
                </a:solidFill>
              </a:defRPr>
            </a:lvl1pPr>
          </a:lstStyle>
          <a:p>
            <a:r>
              <a:rPr lang="en-US"/>
              <a:t>Click to edit Master title style</a:t>
            </a:r>
            <a:endParaRPr lang="en-US" dirty="0"/>
          </a:p>
        </p:txBody>
      </p:sp>
      <p:sp>
        <p:nvSpPr>
          <p:cNvPr id="3" name="Content Placeholder 2"/>
          <p:cNvSpPr>
            <a:spLocks noGrp="1"/>
          </p:cNvSpPr>
          <p:nvPr>
            <p:ph idx="1"/>
          </p:nvPr>
        </p:nvSpPr>
        <p:spPr>
          <a:xfrm>
            <a:off x="5287122" y="466302"/>
            <a:ext cx="6295965" cy="5827096"/>
          </a:xfrm>
        </p:spPr>
        <p:txBody>
          <a:bodyPr/>
          <a:lstStyle>
            <a:lvl1pPr>
              <a:defRPr sz="2448"/>
            </a:lvl1pPr>
            <a:lvl2pPr>
              <a:defRPr sz="2244"/>
            </a:lvl2pPr>
            <a:lvl3pPr>
              <a:defRPr sz="2040"/>
            </a:lvl3pPr>
            <a:lvl4pPr>
              <a:defRPr sz="1836"/>
            </a:lvl4pPr>
            <a:lvl5pPr>
              <a:defRPr sz="1836"/>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22358" y="2564234"/>
            <a:ext cx="3777579" cy="3730837"/>
          </a:xfrm>
        </p:spPr>
        <p:txBody>
          <a:bodyPr/>
          <a:lstStyle>
            <a:lvl1pPr marL="0" indent="0">
              <a:buNone/>
              <a:defRPr sz="1632" b="0">
                <a:solidFill>
                  <a:schemeClr val="bg2"/>
                </a:solidFill>
              </a:defRPr>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90FFEE5F-65BB-4268-AC17-D19CED90FB82}" type="datetimeFigureOut">
              <a:rPr lang="en-US" smtClean="0">
                <a:solidFill>
                  <a:prstClr val="black">
                    <a:lumMod val="50000"/>
                    <a:lumOff val="50000"/>
                  </a:prstClr>
                </a:solidFill>
              </a:rPr>
              <a:pPr/>
              <a:t>4/9/2019</a:t>
            </a:fld>
            <a:endParaRPr lang="en-US" dirty="0">
              <a:solidFill>
                <a:prstClr val="black">
                  <a:lumMod val="50000"/>
                  <a:lumOff val="50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50000"/>
                  <a:lumOff val="50000"/>
                </a:prstClr>
              </a:solidFill>
            </a:endParaRPr>
          </a:p>
        </p:txBody>
      </p:sp>
      <p:sp>
        <p:nvSpPr>
          <p:cNvPr id="7" name="Slide Number Placeholder 6"/>
          <p:cNvSpPr>
            <a:spLocks noGrp="1"/>
          </p:cNvSpPr>
          <p:nvPr>
            <p:ph type="sldNum" sz="quarter" idx="12"/>
          </p:nvPr>
        </p:nvSpPr>
        <p:spPr/>
        <p:txBody>
          <a:bodyPr/>
          <a:lstStyle>
            <a:lvl1pPr>
              <a:defRPr>
                <a:solidFill>
                  <a:schemeClr val="accent1"/>
                </a:solidFill>
              </a:defRPr>
            </a:lvl1pPr>
          </a:lstStyle>
          <a:p>
            <a:fld id="{7DBECBBC-B5FD-4F11-9AC2-5AED2BF7CA3D}" type="slidenum">
              <a:rPr lang="en-US" smtClean="0">
                <a:solidFill>
                  <a:srgbClr val="99CB38"/>
                </a:solidFill>
              </a:rPr>
              <a:pPr/>
              <a:t>‹#›</a:t>
            </a:fld>
            <a:endParaRPr lang="en-US" dirty="0">
              <a:solidFill>
                <a:srgbClr val="99CB38"/>
              </a:solidFill>
            </a:endParaRPr>
          </a:p>
        </p:txBody>
      </p:sp>
    </p:spTree>
    <p:extLst>
      <p:ext uri="{BB962C8B-B14F-4D97-AF65-F5344CB8AC3E}">
        <p14:creationId xmlns:p14="http://schemas.microsoft.com/office/powerpoint/2010/main" val="354254890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3" name="Group 12"/>
          <p:cNvGrpSpPr/>
          <p:nvPr/>
        </p:nvGrpSpPr>
        <p:grpSpPr>
          <a:xfrm>
            <a:off x="-1" y="-3030"/>
            <a:ext cx="12436476" cy="7002747"/>
            <a:chOff x="-1" y="-2971"/>
            <a:chExt cx="12192001" cy="6866062"/>
          </a:xfrm>
        </p:grpSpPr>
        <p:sp>
          <p:nvSpPr>
            <p:cNvPr id="14" name="Freeform 37"/>
            <p:cNvSpPr>
              <a:spLocks/>
            </p:cNvSpPr>
            <p:nvPr userDrawn="1"/>
          </p:nvSpPr>
          <p:spPr bwMode="auto">
            <a:xfrm>
              <a:off x="0" y="-2971"/>
              <a:ext cx="10287000" cy="6866062"/>
            </a:xfrm>
            <a:custGeom>
              <a:avLst/>
              <a:gdLst>
                <a:gd name="T0" fmla="*/ 6663 w 7656"/>
                <a:gd name="T1" fmla="*/ 0 h 5110"/>
                <a:gd name="T2" fmla="*/ 0 w 7656"/>
                <a:gd name="T3" fmla="*/ 5110 h 5110"/>
                <a:gd name="T4" fmla="*/ 4772 w 7656"/>
                <a:gd name="T5" fmla="*/ 5110 h 5110"/>
                <a:gd name="T6" fmla="*/ 7656 w 7656"/>
                <a:gd name="T7" fmla="*/ 0 h 5110"/>
                <a:gd name="T8" fmla="*/ 6663 w 7656"/>
                <a:gd name="T9" fmla="*/ 0 h 5110"/>
              </a:gdLst>
              <a:ahLst/>
              <a:cxnLst>
                <a:cxn ang="0">
                  <a:pos x="T0" y="T1"/>
                </a:cxn>
                <a:cxn ang="0">
                  <a:pos x="T2" y="T3"/>
                </a:cxn>
                <a:cxn ang="0">
                  <a:pos x="T4" y="T5"/>
                </a:cxn>
                <a:cxn ang="0">
                  <a:pos x="T6" y="T7"/>
                </a:cxn>
                <a:cxn ang="0">
                  <a:pos x="T8" y="T9"/>
                </a:cxn>
              </a:cxnLst>
              <a:rect l="0" t="0" r="r" b="b"/>
              <a:pathLst>
                <a:path w="7656" h="5110">
                  <a:moveTo>
                    <a:pt x="6663" y="0"/>
                  </a:moveTo>
                  <a:lnTo>
                    <a:pt x="0" y="5110"/>
                  </a:lnTo>
                  <a:lnTo>
                    <a:pt x="4772" y="5110"/>
                  </a:lnTo>
                  <a:lnTo>
                    <a:pt x="7656" y="0"/>
                  </a:lnTo>
                  <a:lnTo>
                    <a:pt x="6663" y="0"/>
                  </a:lnTo>
                  <a:close/>
                </a:path>
              </a:pathLst>
            </a:custGeom>
            <a:gradFill>
              <a:gsLst>
                <a:gs pos="100000">
                  <a:schemeClr val="bg1">
                    <a:alpha val="0"/>
                  </a:schemeClr>
                </a:gs>
                <a:gs pos="0">
                  <a:schemeClr val="bg1">
                    <a:alpha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sz="1836" dirty="0">
                <a:solidFill>
                  <a:prstClr val="black"/>
                </a:solidFill>
              </a:endParaRPr>
            </a:p>
          </p:txBody>
        </p:sp>
        <p:sp>
          <p:nvSpPr>
            <p:cNvPr id="15" name="Freeform 33"/>
            <p:cNvSpPr>
              <a:spLocks/>
            </p:cNvSpPr>
            <p:nvPr userDrawn="1"/>
          </p:nvSpPr>
          <p:spPr bwMode="auto">
            <a:xfrm>
              <a:off x="-1" y="0"/>
              <a:ext cx="5430032" cy="6858000"/>
            </a:xfrm>
            <a:custGeom>
              <a:avLst/>
              <a:gdLst>
                <a:gd name="T0" fmla="*/ 0 w 4046"/>
                <a:gd name="T1" fmla="*/ 0 h 5110"/>
                <a:gd name="T2" fmla="*/ 2437 w 4046"/>
                <a:gd name="T3" fmla="*/ 0 h 5110"/>
                <a:gd name="T4" fmla="*/ 4046 w 4046"/>
                <a:gd name="T5" fmla="*/ 5110 h 5110"/>
                <a:gd name="T6" fmla="*/ 2664 w 4046"/>
                <a:gd name="T7" fmla="*/ 5110 h 5110"/>
                <a:gd name="T8" fmla="*/ 0 w 4046"/>
                <a:gd name="T9" fmla="*/ 0 h 5110"/>
              </a:gdLst>
              <a:ahLst/>
              <a:cxnLst>
                <a:cxn ang="0">
                  <a:pos x="T0" y="T1"/>
                </a:cxn>
                <a:cxn ang="0">
                  <a:pos x="T2" y="T3"/>
                </a:cxn>
                <a:cxn ang="0">
                  <a:pos x="T4" y="T5"/>
                </a:cxn>
                <a:cxn ang="0">
                  <a:pos x="T6" y="T7"/>
                </a:cxn>
                <a:cxn ang="0">
                  <a:pos x="T8" y="T9"/>
                </a:cxn>
              </a:cxnLst>
              <a:rect l="0" t="0" r="r" b="b"/>
              <a:pathLst>
                <a:path w="4046" h="5110">
                  <a:moveTo>
                    <a:pt x="0" y="0"/>
                  </a:moveTo>
                  <a:lnTo>
                    <a:pt x="2437" y="0"/>
                  </a:lnTo>
                  <a:lnTo>
                    <a:pt x="4046" y="5110"/>
                  </a:lnTo>
                  <a:lnTo>
                    <a:pt x="2664" y="5110"/>
                  </a:lnTo>
                  <a:lnTo>
                    <a:pt x="0" y="0"/>
                  </a:lnTo>
                  <a:close/>
                </a:path>
              </a:pathLst>
            </a:custGeom>
            <a:gradFill>
              <a:gsLst>
                <a:gs pos="100000">
                  <a:schemeClr val="bg1">
                    <a:alpha val="0"/>
                  </a:schemeClr>
                </a:gs>
                <a:gs pos="0">
                  <a:schemeClr val="bg1">
                    <a:alpha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sz="1836" dirty="0">
                <a:solidFill>
                  <a:prstClr val="black"/>
                </a:solidFill>
              </a:endParaRPr>
            </a:p>
          </p:txBody>
        </p:sp>
        <p:sp>
          <p:nvSpPr>
            <p:cNvPr id="16" name="Freeform 29"/>
            <p:cNvSpPr>
              <a:spLocks/>
            </p:cNvSpPr>
            <p:nvPr userDrawn="1"/>
          </p:nvSpPr>
          <p:spPr bwMode="auto">
            <a:xfrm>
              <a:off x="1205778" y="-1"/>
              <a:ext cx="10986222" cy="6858001"/>
            </a:xfrm>
            <a:custGeom>
              <a:avLst/>
              <a:gdLst>
                <a:gd name="T0" fmla="*/ 0 w 8186"/>
                <a:gd name="T1" fmla="*/ 0 h 5110"/>
                <a:gd name="T2" fmla="*/ 5278 w 8186"/>
                <a:gd name="T3" fmla="*/ 0 h 5110"/>
                <a:gd name="T4" fmla="*/ 8186 w 8186"/>
                <a:gd name="T5" fmla="*/ 5110 h 5110"/>
                <a:gd name="T6" fmla="*/ 6479 w 8186"/>
                <a:gd name="T7" fmla="*/ 5110 h 5110"/>
                <a:gd name="T8" fmla="*/ 0 w 8186"/>
                <a:gd name="T9" fmla="*/ 0 h 5110"/>
              </a:gdLst>
              <a:ahLst/>
              <a:cxnLst>
                <a:cxn ang="0">
                  <a:pos x="T0" y="T1"/>
                </a:cxn>
                <a:cxn ang="0">
                  <a:pos x="T2" y="T3"/>
                </a:cxn>
                <a:cxn ang="0">
                  <a:pos x="T4" y="T5"/>
                </a:cxn>
                <a:cxn ang="0">
                  <a:pos x="T6" y="T7"/>
                </a:cxn>
                <a:cxn ang="0">
                  <a:pos x="T8" y="T9"/>
                </a:cxn>
              </a:cxnLst>
              <a:rect l="0" t="0" r="r" b="b"/>
              <a:pathLst>
                <a:path w="8186" h="5110">
                  <a:moveTo>
                    <a:pt x="0" y="0"/>
                  </a:moveTo>
                  <a:lnTo>
                    <a:pt x="5278" y="0"/>
                  </a:lnTo>
                  <a:lnTo>
                    <a:pt x="8186" y="5110"/>
                  </a:lnTo>
                  <a:lnTo>
                    <a:pt x="6479" y="5110"/>
                  </a:lnTo>
                  <a:lnTo>
                    <a:pt x="0" y="0"/>
                  </a:lnTo>
                  <a:close/>
                </a:path>
              </a:pathLst>
            </a:custGeom>
            <a:gradFill>
              <a:gsLst>
                <a:gs pos="100000">
                  <a:schemeClr val="bg1">
                    <a:alpha val="0"/>
                  </a:schemeClr>
                </a:gs>
                <a:gs pos="0">
                  <a:schemeClr val="bg1">
                    <a:alpha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sz="1836" dirty="0">
                <a:solidFill>
                  <a:prstClr val="black"/>
                </a:solidFill>
              </a:endParaRPr>
            </a:p>
          </p:txBody>
        </p:sp>
        <p:sp>
          <p:nvSpPr>
            <p:cNvPr id="17" name="Freeform 25"/>
            <p:cNvSpPr>
              <a:spLocks/>
            </p:cNvSpPr>
            <p:nvPr userDrawn="1"/>
          </p:nvSpPr>
          <p:spPr bwMode="auto">
            <a:xfrm>
              <a:off x="6996758" y="0"/>
              <a:ext cx="4495800" cy="6858000"/>
            </a:xfrm>
            <a:custGeom>
              <a:avLst/>
              <a:gdLst>
                <a:gd name="T0" fmla="*/ 0 w 2832"/>
                <a:gd name="T1" fmla="*/ 0 h 4320"/>
                <a:gd name="T2" fmla="*/ 526 w 2832"/>
                <a:gd name="T3" fmla="*/ 4320 h 4320"/>
                <a:gd name="T4" fmla="*/ 2015 w 2832"/>
                <a:gd name="T5" fmla="*/ 4320 h 4320"/>
                <a:gd name="T6" fmla="*/ 2832 w 2832"/>
                <a:gd name="T7" fmla="*/ 0 h 4320"/>
                <a:gd name="T8" fmla="*/ 0 w 2832"/>
                <a:gd name="T9" fmla="*/ 0 h 4320"/>
              </a:gdLst>
              <a:ahLst/>
              <a:cxnLst>
                <a:cxn ang="0">
                  <a:pos x="T0" y="T1"/>
                </a:cxn>
                <a:cxn ang="0">
                  <a:pos x="T2" y="T3"/>
                </a:cxn>
                <a:cxn ang="0">
                  <a:pos x="T4" y="T5"/>
                </a:cxn>
                <a:cxn ang="0">
                  <a:pos x="T6" y="T7"/>
                </a:cxn>
                <a:cxn ang="0">
                  <a:pos x="T8" y="T9"/>
                </a:cxn>
              </a:cxnLst>
              <a:rect l="0" t="0" r="r" b="b"/>
              <a:pathLst>
                <a:path w="2832" h="4320">
                  <a:moveTo>
                    <a:pt x="0" y="0"/>
                  </a:moveTo>
                  <a:lnTo>
                    <a:pt x="526" y="4320"/>
                  </a:lnTo>
                  <a:lnTo>
                    <a:pt x="2015" y="4320"/>
                  </a:lnTo>
                  <a:lnTo>
                    <a:pt x="2832" y="0"/>
                  </a:lnTo>
                  <a:lnTo>
                    <a:pt x="0" y="0"/>
                  </a:lnTo>
                  <a:close/>
                </a:path>
              </a:pathLst>
            </a:custGeom>
            <a:gradFill>
              <a:gsLst>
                <a:gs pos="100000">
                  <a:schemeClr val="bg1">
                    <a:alpha val="0"/>
                  </a:schemeClr>
                </a:gs>
                <a:gs pos="0">
                  <a:schemeClr val="bg1">
                    <a:alpha val="4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sz="1836" dirty="0">
                <a:solidFill>
                  <a:prstClr val="black"/>
                </a:solidFill>
              </a:endParaRPr>
            </a:p>
          </p:txBody>
        </p:sp>
        <p:sp>
          <p:nvSpPr>
            <p:cNvPr id="18" name="Freeform 21"/>
            <p:cNvSpPr>
              <a:spLocks/>
            </p:cNvSpPr>
            <p:nvPr userDrawn="1"/>
          </p:nvSpPr>
          <p:spPr bwMode="auto">
            <a:xfrm>
              <a:off x="2487614" y="-1"/>
              <a:ext cx="6095702" cy="6858001"/>
            </a:xfrm>
            <a:custGeom>
              <a:avLst/>
              <a:gdLst>
                <a:gd name="T0" fmla="*/ 2157 w 4542"/>
                <a:gd name="T1" fmla="*/ 0 h 5110"/>
                <a:gd name="T2" fmla="*/ 1183 w 4542"/>
                <a:gd name="T3" fmla="*/ 0 h 5110"/>
                <a:gd name="T4" fmla="*/ 0 w 4542"/>
                <a:gd name="T5" fmla="*/ 5110 h 5110"/>
                <a:gd name="T6" fmla="*/ 4542 w 4542"/>
                <a:gd name="T7" fmla="*/ 5110 h 5110"/>
                <a:gd name="T8" fmla="*/ 2157 w 4542"/>
                <a:gd name="T9" fmla="*/ 0 h 5110"/>
              </a:gdLst>
              <a:ahLst/>
              <a:cxnLst>
                <a:cxn ang="0">
                  <a:pos x="T0" y="T1"/>
                </a:cxn>
                <a:cxn ang="0">
                  <a:pos x="T2" y="T3"/>
                </a:cxn>
                <a:cxn ang="0">
                  <a:pos x="T4" y="T5"/>
                </a:cxn>
                <a:cxn ang="0">
                  <a:pos x="T6" y="T7"/>
                </a:cxn>
                <a:cxn ang="0">
                  <a:pos x="T8" y="T9"/>
                </a:cxn>
              </a:cxnLst>
              <a:rect l="0" t="0" r="r" b="b"/>
              <a:pathLst>
                <a:path w="4542" h="5110">
                  <a:moveTo>
                    <a:pt x="2157" y="0"/>
                  </a:moveTo>
                  <a:lnTo>
                    <a:pt x="1183" y="0"/>
                  </a:lnTo>
                  <a:lnTo>
                    <a:pt x="0" y="5110"/>
                  </a:lnTo>
                  <a:lnTo>
                    <a:pt x="4542" y="5110"/>
                  </a:lnTo>
                  <a:lnTo>
                    <a:pt x="2157" y="0"/>
                  </a:lnTo>
                  <a:close/>
                </a:path>
              </a:pathLst>
            </a:custGeom>
            <a:gradFill>
              <a:gsLst>
                <a:gs pos="100000">
                  <a:schemeClr val="bg1">
                    <a:alpha val="0"/>
                  </a:schemeClr>
                </a:gs>
                <a:gs pos="0">
                  <a:schemeClr val="bg1">
                    <a:alpha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sz="1836" dirty="0">
                <a:solidFill>
                  <a:prstClr val="black"/>
                </a:solidFill>
              </a:endParaRPr>
            </a:p>
          </p:txBody>
        </p:sp>
        <p:sp>
          <p:nvSpPr>
            <p:cNvPr id="19" name="Freeform 17"/>
            <p:cNvSpPr>
              <a:spLocks/>
            </p:cNvSpPr>
            <p:nvPr userDrawn="1"/>
          </p:nvSpPr>
          <p:spPr bwMode="auto">
            <a:xfrm>
              <a:off x="-1" y="798700"/>
              <a:ext cx="12192001" cy="4781176"/>
            </a:xfrm>
            <a:custGeom>
              <a:avLst/>
              <a:gdLst>
                <a:gd name="T0" fmla="*/ 0 w 9078"/>
                <a:gd name="T1" fmla="*/ 0 h 3560"/>
                <a:gd name="T2" fmla="*/ 9078 w 9078"/>
                <a:gd name="T3" fmla="*/ 672 h 3560"/>
                <a:gd name="T4" fmla="*/ 9078 w 9078"/>
                <a:gd name="T5" fmla="*/ 3560 h 3560"/>
                <a:gd name="T6" fmla="*/ 0 w 9078"/>
                <a:gd name="T7" fmla="*/ 985 h 3560"/>
                <a:gd name="T8" fmla="*/ 0 w 9078"/>
                <a:gd name="T9" fmla="*/ 0 h 3560"/>
              </a:gdLst>
              <a:ahLst/>
              <a:cxnLst>
                <a:cxn ang="0">
                  <a:pos x="T0" y="T1"/>
                </a:cxn>
                <a:cxn ang="0">
                  <a:pos x="T2" y="T3"/>
                </a:cxn>
                <a:cxn ang="0">
                  <a:pos x="T4" y="T5"/>
                </a:cxn>
                <a:cxn ang="0">
                  <a:pos x="T6" y="T7"/>
                </a:cxn>
                <a:cxn ang="0">
                  <a:pos x="T8" y="T9"/>
                </a:cxn>
              </a:cxnLst>
              <a:rect l="0" t="0" r="r" b="b"/>
              <a:pathLst>
                <a:path w="9078" h="3560">
                  <a:moveTo>
                    <a:pt x="0" y="0"/>
                  </a:moveTo>
                  <a:lnTo>
                    <a:pt x="9078" y="672"/>
                  </a:lnTo>
                  <a:lnTo>
                    <a:pt x="9078" y="3560"/>
                  </a:lnTo>
                  <a:lnTo>
                    <a:pt x="0" y="985"/>
                  </a:lnTo>
                  <a:lnTo>
                    <a:pt x="0" y="0"/>
                  </a:lnTo>
                  <a:close/>
                </a:path>
              </a:pathLst>
            </a:custGeom>
            <a:gradFill>
              <a:gsLst>
                <a:gs pos="100000">
                  <a:schemeClr val="bg1">
                    <a:alpha val="0"/>
                  </a:schemeClr>
                </a:gs>
                <a:gs pos="0">
                  <a:schemeClr val="bg1">
                    <a:alpha val="4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sz="1836" dirty="0">
                <a:solidFill>
                  <a:prstClr val="black"/>
                </a:solidFill>
              </a:endParaRPr>
            </a:p>
          </p:txBody>
        </p:sp>
      </p:grpSp>
      <p:sp>
        <p:nvSpPr>
          <p:cNvPr id="20" name="Rectangle 19"/>
          <p:cNvSpPr/>
          <p:nvPr/>
        </p:nvSpPr>
        <p:spPr>
          <a:xfrm>
            <a:off x="0" y="424"/>
            <a:ext cx="12436475" cy="6994525"/>
          </a:xfrm>
          <a:prstGeom prst="rect">
            <a:avLst/>
          </a:prstGeom>
          <a:gradFill>
            <a:gsLst>
              <a:gs pos="100000">
                <a:schemeClr val="bg1">
                  <a:alpha val="0"/>
                </a:schemeClr>
              </a:gs>
              <a:gs pos="0">
                <a:schemeClr val="bg1">
                  <a:lumMod val="75000"/>
                  <a:alpha val="2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prstClr val="white"/>
              </a:solidFill>
            </a:endParaRPr>
          </a:p>
        </p:txBody>
      </p:sp>
      <p:grpSp>
        <p:nvGrpSpPr>
          <p:cNvPr id="8" name="Group 7" descr="abstract background design"/>
          <p:cNvGrpSpPr/>
          <p:nvPr/>
        </p:nvGrpSpPr>
        <p:grpSpPr>
          <a:xfrm>
            <a:off x="-1393" y="-4196"/>
            <a:ext cx="5135965" cy="7002515"/>
            <a:chOff x="-1366" y="-4114"/>
            <a:chExt cx="5035003" cy="6865834"/>
          </a:xfrm>
        </p:grpSpPr>
        <p:sp>
          <p:nvSpPr>
            <p:cNvPr id="9" name="Rectangle 1040"/>
            <p:cNvSpPr/>
            <p:nvPr userDrawn="1"/>
          </p:nvSpPr>
          <p:spPr>
            <a:xfrm>
              <a:off x="-1366" y="-2385"/>
              <a:ext cx="5035002" cy="6859550"/>
            </a:xfrm>
            <a:custGeom>
              <a:avLst/>
              <a:gdLst>
                <a:gd name="connsiteX0" fmla="*/ 0 w 12192000"/>
                <a:gd name="connsiteY0" fmla="*/ 0 h 556282"/>
                <a:gd name="connsiteX1" fmla="*/ 12192000 w 12192000"/>
                <a:gd name="connsiteY1" fmla="*/ 0 h 556282"/>
                <a:gd name="connsiteX2" fmla="*/ 12192000 w 12192000"/>
                <a:gd name="connsiteY2" fmla="*/ 556282 h 556282"/>
                <a:gd name="connsiteX3" fmla="*/ 0 w 12192000"/>
                <a:gd name="connsiteY3" fmla="*/ 556282 h 556282"/>
                <a:gd name="connsiteX4" fmla="*/ 0 w 12192000"/>
                <a:gd name="connsiteY4" fmla="*/ 0 h 556282"/>
                <a:gd name="connsiteX0" fmla="*/ 0 w 12206068"/>
                <a:gd name="connsiteY0" fmla="*/ 1026941 h 1583223"/>
                <a:gd name="connsiteX1" fmla="*/ 12206068 w 12206068"/>
                <a:gd name="connsiteY1" fmla="*/ 0 h 1583223"/>
                <a:gd name="connsiteX2" fmla="*/ 12192000 w 12206068"/>
                <a:gd name="connsiteY2" fmla="*/ 1583223 h 1583223"/>
                <a:gd name="connsiteX3" fmla="*/ 0 w 12206068"/>
                <a:gd name="connsiteY3" fmla="*/ 1583223 h 1583223"/>
                <a:gd name="connsiteX4" fmla="*/ 0 w 12206068"/>
                <a:gd name="connsiteY4" fmla="*/ 1026941 h 1583223"/>
                <a:gd name="connsiteX0" fmla="*/ 0 w 12192000"/>
                <a:gd name="connsiteY0" fmla="*/ 34281 h 590563"/>
                <a:gd name="connsiteX1" fmla="*/ 12086619 w 12192000"/>
                <a:gd name="connsiteY1" fmla="*/ 0 h 590563"/>
                <a:gd name="connsiteX2" fmla="*/ 12192000 w 12192000"/>
                <a:gd name="connsiteY2" fmla="*/ 590563 h 590563"/>
                <a:gd name="connsiteX3" fmla="*/ 0 w 12192000"/>
                <a:gd name="connsiteY3" fmla="*/ 590563 h 590563"/>
                <a:gd name="connsiteX4" fmla="*/ 0 w 12192000"/>
                <a:gd name="connsiteY4" fmla="*/ 34281 h 590563"/>
                <a:gd name="connsiteX0" fmla="*/ 0 w 12193711"/>
                <a:gd name="connsiteY0" fmla="*/ 244346 h 800628"/>
                <a:gd name="connsiteX1" fmla="*/ 12193711 w 12193711"/>
                <a:gd name="connsiteY1" fmla="*/ 0 h 800628"/>
                <a:gd name="connsiteX2" fmla="*/ 12192000 w 12193711"/>
                <a:gd name="connsiteY2" fmla="*/ 800628 h 800628"/>
                <a:gd name="connsiteX3" fmla="*/ 0 w 12193711"/>
                <a:gd name="connsiteY3" fmla="*/ 800628 h 800628"/>
                <a:gd name="connsiteX4" fmla="*/ 0 w 12193711"/>
                <a:gd name="connsiteY4" fmla="*/ 244346 h 800628"/>
                <a:gd name="connsiteX0" fmla="*/ 98854 w 12193711"/>
                <a:gd name="connsiteY0" fmla="*/ 577978 h 800628"/>
                <a:gd name="connsiteX1" fmla="*/ 12193711 w 12193711"/>
                <a:gd name="connsiteY1" fmla="*/ 0 h 800628"/>
                <a:gd name="connsiteX2" fmla="*/ 12192000 w 12193711"/>
                <a:gd name="connsiteY2" fmla="*/ 800628 h 800628"/>
                <a:gd name="connsiteX3" fmla="*/ 0 w 12193711"/>
                <a:gd name="connsiteY3" fmla="*/ 800628 h 800628"/>
                <a:gd name="connsiteX4" fmla="*/ 98854 w 12193711"/>
                <a:gd name="connsiteY4" fmla="*/ 577978 h 800628"/>
                <a:gd name="connsiteX0" fmla="*/ 4119 w 12193711"/>
                <a:gd name="connsiteY0" fmla="*/ 606811 h 800628"/>
                <a:gd name="connsiteX1" fmla="*/ 12193711 w 12193711"/>
                <a:gd name="connsiteY1" fmla="*/ 0 h 800628"/>
                <a:gd name="connsiteX2" fmla="*/ 12192000 w 12193711"/>
                <a:gd name="connsiteY2" fmla="*/ 800628 h 800628"/>
                <a:gd name="connsiteX3" fmla="*/ 0 w 12193711"/>
                <a:gd name="connsiteY3" fmla="*/ 800628 h 800628"/>
                <a:gd name="connsiteX4" fmla="*/ 4119 w 12193711"/>
                <a:gd name="connsiteY4" fmla="*/ 606811 h 800628"/>
                <a:gd name="connsiteX0" fmla="*/ 135924 w 12193711"/>
                <a:gd name="connsiteY0" fmla="*/ 590335 h 800628"/>
                <a:gd name="connsiteX1" fmla="*/ 12193711 w 12193711"/>
                <a:gd name="connsiteY1" fmla="*/ 0 h 800628"/>
                <a:gd name="connsiteX2" fmla="*/ 12192000 w 12193711"/>
                <a:gd name="connsiteY2" fmla="*/ 800628 h 800628"/>
                <a:gd name="connsiteX3" fmla="*/ 0 w 12193711"/>
                <a:gd name="connsiteY3" fmla="*/ 800628 h 800628"/>
                <a:gd name="connsiteX4" fmla="*/ 135924 w 12193711"/>
                <a:gd name="connsiteY4" fmla="*/ 590335 h 800628"/>
                <a:gd name="connsiteX0" fmla="*/ 0 w 12197830"/>
                <a:gd name="connsiteY0" fmla="*/ 577978 h 800628"/>
                <a:gd name="connsiteX1" fmla="*/ 12197830 w 12197830"/>
                <a:gd name="connsiteY1" fmla="*/ 0 h 800628"/>
                <a:gd name="connsiteX2" fmla="*/ 12196119 w 12197830"/>
                <a:gd name="connsiteY2" fmla="*/ 800628 h 800628"/>
                <a:gd name="connsiteX3" fmla="*/ 4119 w 12197830"/>
                <a:gd name="connsiteY3" fmla="*/ 800628 h 800628"/>
                <a:gd name="connsiteX4" fmla="*/ 0 w 12197830"/>
                <a:gd name="connsiteY4" fmla="*/ 577978 h 800628"/>
                <a:gd name="connsiteX0" fmla="*/ 0 w 12196127"/>
                <a:gd name="connsiteY0" fmla="*/ 414454 h 637104"/>
                <a:gd name="connsiteX1" fmla="*/ 12167795 w 12196127"/>
                <a:gd name="connsiteY1" fmla="*/ 0 h 637104"/>
                <a:gd name="connsiteX2" fmla="*/ 12196119 w 12196127"/>
                <a:gd name="connsiteY2" fmla="*/ 637104 h 637104"/>
                <a:gd name="connsiteX3" fmla="*/ 4119 w 12196127"/>
                <a:gd name="connsiteY3" fmla="*/ 637104 h 637104"/>
                <a:gd name="connsiteX4" fmla="*/ 0 w 12196127"/>
                <a:gd name="connsiteY4" fmla="*/ 414454 h 637104"/>
                <a:gd name="connsiteX0" fmla="*/ 0 w 12196196"/>
                <a:gd name="connsiteY0" fmla="*/ 411116 h 633766"/>
                <a:gd name="connsiteX1" fmla="*/ 12194493 w 12196196"/>
                <a:gd name="connsiteY1" fmla="*/ 0 h 633766"/>
                <a:gd name="connsiteX2" fmla="*/ 12196119 w 12196196"/>
                <a:gd name="connsiteY2" fmla="*/ 633766 h 633766"/>
                <a:gd name="connsiteX3" fmla="*/ 4119 w 12196196"/>
                <a:gd name="connsiteY3" fmla="*/ 633766 h 633766"/>
                <a:gd name="connsiteX4" fmla="*/ 0 w 12196196"/>
                <a:gd name="connsiteY4" fmla="*/ 411116 h 633766"/>
                <a:gd name="connsiteX0" fmla="*/ 0 w 12196123"/>
                <a:gd name="connsiteY0" fmla="*/ 374407 h 597057"/>
                <a:gd name="connsiteX1" fmla="*/ 12147772 w 12196123"/>
                <a:gd name="connsiteY1" fmla="*/ 0 h 597057"/>
                <a:gd name="connsiteX2" fmla="*/ 12196119 w 12196123"/>
                <a:gd name="connsiteY2" fmla="*/ 597057 h 597057"/>
                <a:gd name="connsiteX3" fmla="*/ 4119 w 12196123"/>
                <a:gd name="connsiteY3" fmla="*/ 597057 h 597057"/>
                <a:gd name="connsiteX4" fmla="*/ 0 w 12196123"/>
                <a:gd name="connsiteY4" fmla="*/ 374407 h 597057"/>
                <a:gd name="connsiteX0" fmla="*/ 0 w 12196196"/>
                <a:gd name="connsiteY0" fmla="*/ 404442 h 627092"/>
                <a:gd name="connsiteX1" fmla="*/ 12194493 w 12196196"/>
                <a:gd name="connsiteY1" fmla="*/ 0 h 627092"/>
                <a:gd name="connsiteX2" fmla="*/ 12196119 w 12196196"/>
                <a:gd name="connsiteY2" fmla="*/ 627092 h 627092"/>
                <a:gd name="connsiteX3" fmla="*/ 4119 w 12196196"/>
                <a:gd name="connsiteY3" fmla="*/ 627092 h 627092"/>
                <a:gd name="connsiteX4" fmla="*/ 0 w 12196196"/>
                <a:gd name="connsiteY4" fmla="*/ 404442 h 627092"/>
                <a:gd name="connsiteX0" fmla="*/ 0 w 12196123"/>
                <a:gd name="connsiteY0" fmla="*/ 391093 h 613743"/>
                <a:gd name="connsiteX1" fmla="*/ 12141097 w 12196123"/>
                <a:gd name="connsiteY1" fmla="*/ 0 h 613743"/>
                <a:gd name="connsiteX2" fmla="*/ 12196119 w 12196123"/>
                <a:gd name="connsiteY2" fmla="*/ 613743 h 613743"/>
                <a:gd name="connsiteX3" fmla="*/ 4119 w 12196123"/>
                <a:gd name="connsiteY3" fmla="*/ 613743 h 613743"/>
                <a:gd name="connsiteX4" fmla="*/ 0 w 12196123"/>
                <a:gd name="connsiteY4" fmla="*/ 391093 h 613743"/>
                <a:gd name="connsiteX0" fmla="*/ 0 w 12197830"/>
                <a:gd name="connsiteY0" fmla="*/ 407779 h 630429"/>
                <a:gd name="connsiteX1" fmla="*/ 12197830 w 12197830"/>
                <a:gd name="connsiteY1" fmla="*/ 0 h 630429"/>
                <a:gd name="connsiteX2" fmla="*/ 12196119 w 12197830"/>
                <a:gd name="connsiteY2" fmla="*/ 630429 h 630429"/>
                <a:gd name="connsiteX3" fmla="*/ 4119 w 12197830"/>
                <a:gd name="connsiteY3" fmla="*/ 630429 h 630429"/>
                <a:gd name="connsiteX4" fmla="*/ 0 w 12197830"/>
                <a:gd name="connsiteY4" fmla="*/ 407779 h 630429"/>
                <a:gd name="connsiteX0" fmla="*/ 0 w 12197830"/>
                <a:gd name="connsiteY0" fmla="*/ 0 h 6877450"/>
                <a:gd name="connsiteX1" fmla="*/ 12197830 w 12197830"/>
                <a:gd name="connsiteY1" fmla="*/ 6247021 h 6877450"/>
                <a:gd name="connsiteX2" fmla="*/ 12196119 w 12197830"/>
                <a:gd name="connsiteY2" fmla="*/ 6877450 h 6877450"/>
                <a:gd name="connsiteX3" fmla="*/ 4119 w 12197830"/>
                <a:gd name="connsiteY3" fmla="*/ 6877450 h 6877450"/>
                <a:gd name="connsiteX4" fmla="*/ 0 w 12197830"/>
                <a:gd name="connsiteY4" fmla="*/ 0 h 6877450"/>
                <a:gd name="connsiteX0" fmla="*/ 0 w 12196119"/>
                <a:gd name="connsiteY0" fmla="*/ 1379 h 6878829"/>
                <a:gd name="connsiteX1" fmla="*/ 4996930 w 12196119"/>
                <a:gd name="connsiteY1" fmla="*/ 0 h 6878829"/>
                <a:gd name="connsiteX2" fmla="*/ 12196119 w 12196119"/>
                <a:gd name="connsiteY2" fmla="*/ 6878829 h 6878829"/>
                <a:gd name="connsiteX3" fmla="*/ 4119 w 12196119"/>
                <a:gd name="connsiteY3" fmla="*/ 6878829 h 6878829"/>
                <a:gd name="connsiteX4" fmla="*/ 0 w 12196119"/>
                <a:gd name="connsiteY4" fmla="*/ 1379 h 6878829"/>
                <a:gd name="connsiteX0" fmla="*/ 0 w 5350819"/>
                <a:gd name="connsiteY0" fmla="*/ 1379 h 6878829"/>
                <a:gd name="connsiteX1" fmla="*/ 4996930 w 5350819"/>
                <a:gd name="connsiteY1" fmla="*/ 0 h 6878829"/>
                <a:gd name="connsiteX2" fmla="*/ 5350819 w 5350819"/>
                <a:gd name="connsiteY2" fmla="*/ 6878829 h 6878829"/>
                <a:gd name="connsiteX3" fmla="*/ 4119 w 5350819"/>
                <a:gd name="connsiteY3" fmla="*/ 6878829 h 6878829"/>
                <a:gd name="connsiteX4" fmla="*/ 0 w 5350819"/>
                <a:gd name="connsiteY4" fmla="*/ 1379 h 6878829"/>
                <a:gd name="connsiteX0" fmla="*/ 0 w 5350819"/>
                <a:gd name="connsiteY0" fmla="*/ 1379 h 6878829"/>
                <a:gd name="connsiteX1" fmla="*/ 4044430 w 5350819"/>
                <a:gd name="connsiteY1" fmla="*/ 0 h 6878829"/>
                <a:gd name="connsiteX2" fmla="*/ 5350819 w 5350819"/>
                <a:gd name="connsiteY2" fmla="*/ 6878829 h 6878829"/>
                <a:gd name="connsiteX3" fmla="*/ 4119 w 5350819"/>
                <a:gd name="connsiteY3" fmla="*/ 6878829 h 6878829"/>
                <a:gd name="connsiteX4" fmla="*/ 0 w 5350819"/>
                <a:gd name="connsiteY4" fmla="*/ 1379 h 6878829"/>
                <a:gd name="connsiteX0" fmla="*/ 0 w 5046019"/>
                <a:gd name="connsiteY0" fmla="*/ 1379 h 6878829"/>
                <a:gd name="connsiteX1" fmla="*/ 4044430 w 5046019"/>
                <a:gd name="connsiteY1" fmla="*/ 0 h 6878829"/>
                <a:gd name="connsiteX2" fmla="*/ 5046019 w 5046019"/>
                <a:gd name="connsiteY2" fmla="*/ 6878829 h 6878829"/>
                <a:gd name="connsiteX3" fmla="*/ 4119 w 5046019"/>
                <a:gd name="connsiteY3" fmla="*/ 6878829 h 6878829"/>
                <a:gd name="connsiteX4" fmla="*/ 0 w 5046019"/>
                <a:gd name="connsiteY4" fmla="*/ 1379 h 6878829"/>
                <a:gd name="connsiteX0" fmla="*/ 0 w 5046019"/>
                <a:gd name="connsiteY0" fmla="*/ 0 h 6877450"/>
                <a:gd name="connsiteX1" fmla="*/ 4052693 w 5046019"/>
                <a:gd name="connsiteY1" fmla="*/ 72985 h 6877450"/>
                <a:gd name="connsiteX2" fmla="*/ 5046019 w 5046019"/>
                <a:gd name="connsiteY2" fmla="*/ 6877450 h 6877450"/>
                <a:gd name="connsiteX3" fmla="*/ 4119 w 5046019"/>
                <a:gd name="connsiteY3" fmla="*/ 6877450 h 6877450"/>
                <a:gd name="connsiteX4" fmla="*/ 0 w 5046019"/>
                <a:gd name="connsiteY4" fmla="*/ 0 h 6877450"/>
                <a:gd name="connsiteX0" fmla="*/ 0 w 5046019"/>
                <a:gd name="connsiteY0" fmla="*/ 0 h 6877450"/>
                <a:gd name="connsiteX1" fmla="*/ 4047185 w 5046019"/>
                <a:gd name="connsiteY1" fmla="*/ 9638 h 6877450"/>
                <a:gd name="connsiteX2" fmla="*/ 5046019 w 5046019"/>
                <a:gd name="connsiteY2" fmla="*/ 6877450 h 6877450"/>
                <a:gd name="connsiteX3" fmla="*/ 4119 w 5046019"/>
                <a:gd name="connsiteY3" fmla="*/ 6877450 h 6877450"/>
                <a:gd name="connsiteX4" fmla="*/ 0 w 5046019"/>
                <a:gd name="connsiteY4" fmla="*/ 0 h 6877450"/>
                <a:gd name="connsiteX0" fmla="*/ 0 w 5046019"/>
                <a:gd name="connsiteY0" fmla="*/ 0 h 6877450"/>
                <a:gd name="connsiteX1" fmla="*/ 4058202 w 5046019"/>
                <a:gd name="connsiteY1" fmla="*/ 64722 h 6877450"/>
                <a:gd name="connsiteX2" fmla="*/ 5046019 w 5046019"/>
                <a:gd name="connsiteY2" fmla="*/ 6877450 h 6877450"/>
                <a:gd name="connsiteX3" fmla="*/ 4119 w 5046019"/>
                <a:gd name="connsiteY3" fmla="*/ 6877450 h 6877450"/>
                <a:gd name="connsiteX4" fmla="*/ 0 w 5046019"/>
                <a:gd name="connsiteY4" fmla="*/ 0 h 6877450"/>
                <a:gd name="connsiteX0" fmla="*/ 0 w 5046019"/>
                <a:gd name="connsiteY0" fmla="*/ 0 h 6877450"/>
                <a:gd name="connsiteX1" fmla="*/ 4052694 w 5046019"/>
                <a:gd name="connsiteY1" fmla="*/ 6884 h 6877450"/>
                <a:gd name="connsiteX2" fmla="*/ 5046019 w 5046019"/>
                <a:gd name="connsiteY2" fmla="*/ 6877450 h 6877450"/>
                <a:gd name="connsiteX3" fmla="*/ 4119 w 5046019"/>
                <a:gd name="connsiteY3" fmla="*/ 6877450 h 6877450"/>
                <a:gd name="connsiteX4" fmla="*/ 0 w 5046019"/>
                <a:gd name="connsiteY4" fmla="*/ 0 h 6877450"/>
                <a:gd name="connsiteX0" fmla="*/ 0 w 5043265"/>
                <a:gd name="connsiteY0" fmla="*/ 31675 h 6870566"/>
                <a:gd name="connsiteX1" fmla="*/ 4049940 w 5043265"/>
                <a:gd name="connsiteY1" fmla="*/ 0 h 6870566"/>
                <a:gd name="connsiteX2" fmla="*/ 5043265 w 5043265"/>
                <a:gd name="connsiteY2" fmla="*/ 6870566 h 6870566"/>
                <a:gd name="connsiteX3" fmla="*/ 1365 w 5043265"/>
                <a:gd name="connsiteY3" fmla="*/ 6870566 h 6870566"/>
                <a:gd name="connsiteX4" fmla="*/ 0 w 5043265"/>
                <a:gd name="connsiteY4" fmla="*/ 31675 h 6870566"/>
                <a:gd name="connsiteX0" fmla="*/ 0 w 5043265"/>
                <a:gd name="connsiteY0" fmla="*/ 1379 h 6870566"/>
                <a:gd name="connsiteX1" fmla="*/ 4049940 w 5043265"/>
                <a:gd name="connsiteY1" fmla="*/ 0 h 6870566"/>
                <a:gd name="connsiteX2" fmla="*/ 5043265 w 5043265"/>
                <a:gd name="connsiteY2" fmla="*/ 6870566 h 6870566"/>
                <a:gd name="connsiteX3" fmla="*/ 1365 w 5043265"/>
                <a:gd name="connsiteY3" fmla="*/ 6870566 h 6870566"/>
                <a:gd name="connsiteX4" fmla="*/ 0 w 5043265"/>
                <a:gd name="connsiteY4" fmla="*/ 1379 h 6870566"/>
                <a:gd name="connsiteX0" fmla="*/ 0 w 5043265"/>
                <a:gd name="connsiteY0" fmla="*/ 1379 h 6870566"/>
                <a:gd name="connsiteX1" fmla="*/ 4049940 w 5043265"/>
                <a:gd name="connsiteY1" fmla="*/ 0 h 6870566"/>
                <a:gd name="connsiteX2" fmla="*/ 5043265 w 5043265"/>
                <a:gd name="connsiteY2" fmla="*/ 6870566 h 6870566"/>
                <a:gd name="connsiteX3" fmla="*/ 83992 w 5043265"/>
                <a:gd name="connsiteY3" fmla="*/ 6843024 h 6870566"/>
                <a:gd name="connsiteX4" fmla="*/ 0 w 5043265"/>
                <a:gd name="connsiteY4" fmla="*/ 1379 h 6870566"/>
                <a:gd name="connsiteX0" fmla="*/ 0 w 5043265"/>
                <a:gd name="connsiteY0" fmla="*/ 1379 h 6870566"/>
                <a:gd name="connsiteX1" fmla="*/ 4049940 w 5043265"/>
                <a:gd name="connsiteY1" fmla="*/ 0 h 6870566"/>
                <a:gd name="connsiteX2" fmla="*/ 5043265 w 5043265"/>
                <a:gd name="connsiteY2" fmla="*/ 6870566 h 6870566"/>
                <a:gd name="connsiteX3" fmla="*/ 4120 w 5043265"/>
                <a:gd name="connsiteY3" fmla="*/ 6859550 h 6870566"/>
                <a:gd name="connsiteX4" fmla="*/ 0 w 5043265"/>
                <a:gd name="connsiteY4" fmla="*/ 1379 h 6870566"/>
                <a:gd name="connsiteX0" fmla="*/ 0 w 5043265"/>
                <a:gd name="connsiteY0" fmla="*/ 1379 h 6870566"/>
                <a:gd name="connsiteX1" fmla="*/ 4049940 w 5043265"/>
                <a:gd name="connsiteY1" fmla="*/ 0 h 6870566"/>
                <a:gd name="connsiteX2" fmla="*/ 5043265 w 5043265"/>
                <a:gd name="connsiteY2" fmla="*/ 6870566 h 6870566"/>
                <a:gd name="connsiteX3" fmla="*/ 1366 w 5043265"/>
                <a:gd name="connsiteY3" fmla="*/ 6859550 h 6870566"/>
                <a:gd name="connsiteX4" fmla="*/ 0 w 5043265"/>
                <a:gd name="connsiteY4" fmla="*/ 1379 h 6870566"/>
                <a:gd name="connsiteX0" fmla="*/ 0 w 5037757"/>
                <a:gd name="connsiteY0" fmla="*/ 1379 h 6859550"/>
                <a:gd name="connsiteX1" fmla="*/ 4049940 w 5037757"/>
                <a:gd name="connsiteY1" fmla="*/ 0 h 6859550"/>
                <a:gd name="connsiteX2" fmla="*/ 5037757 w 5037757"/>
                <a:gd name="connsiteY2" fmla="*/ 6837515 h 6859550"/>
                <a:gd name="connsiteX3" fmla="*/ 1366 w 5037757"/>
                <a:gd name="connsiteY3" fmla="*/ 6859550 h 6859550"/>
                <a:gd name="connsiteX4" fmla="*/ 0 w 5037757"/>
                <a:gd name="connsiteY4" fmla="*/ 1379 h 6859550"/>
                <a:gd name="connsiteX0" fmla="*/ 0 w 5035002"/>
                <a:gd name="connsiteY0" fmla="*/ 1379 h 6859550"/>
                <a:gd name="connsiteX1" fmla="*/ 4049940 w 5035002"/>
                <a:gd name="connsiteY1" fmla="*/ 0 h 6859550"/>
                <a:gd name="connsiteX2" fmla="*/ 5035002 w 5035002"/>
                <a:gd name="connsiteY2" fmla="*/ 6859549 h 6859550"/>
                <a:gd name="connsiteX3" fmla="*/ 1366 w 5035002"/>
                <a:gd name="connsiteY3" fmla="*/ 6859550 h 6859550"/>
                <a:gd name="connsiteX4" fmla="*/ 0 w 5035002"/>
                <a:gd name="connsiteY4" fmla="*/ 1379 h 6859550"/>
                <a:gd name="connsiteX0" fmla="*/ 0 w 5035002"/>
                <a:gd name="connsiteY0" fmla="*/ 1379 h 6859550"/>
                <a:gd name="connsiteX1" fmla="*/ 4049940 w 5035002"/>
                <a:gd name="connsiteY1" fmla="*/ 0 h 6859550"/>
                <a:gd name="connsiteX2" fmla="*/ 5035002 w 5035002"/>
                <a:gd name="connsiteY2" fmla="*/ 6859549 h 6859550"/>
                <a:gd name="connsiteX3" fmla="*/ 1366 w 5035002"/>
                <a:gd name="connsiteY3" fmla="*/ 6859550 h 6859550"/>
                <a:gd name="connsiteX4" fmla="*/ 0 w 5035002"/>
                <a:gd name="connsiteY4" fmla="*/ 1379 h 6859550"/>
                <a:gd name="connsiteX0" fmla="*/ 0 w 5035002"/>
                <a:gd name="connsiteY0" fmla="*/ 1379 h 6859550"/>
                <a:gd name="connsiteX1" fmla="*/ 4049940 w 5035002"/>
                <a:gd name="connsiteY1" fmla="*/ 0 h 6859550"/>
                <a:gd name="connsiteX2" fmla="*/ 5035002 w 5035002"/>
                <a:gd name="connsiteY2" fmla="*/ 6859549 h 6859550"/>
                <a:gd name="connsiteX3" fmla="*/ 1366 w 5035002"/>
                <a:gd name="connsiteY3" fmla="*/ 6859550 h 6859550"/>
                <a:gd name="connsiteX4" fmla="*/ 0 w 5035002"/>
                <a:gd name="connsiteY4" fmla="*/ 1379 h 6859550"/>
                <a:gd name="connsiteX0" fmla="*/ 0 w 5035002"/>
                <a:gd name="connsiteY0" fmla="*/ 1379 h 6859550"/>
                <a:gd name="connsiteX1" fmla="*/ 4049940 w 5035002"/>
                <a:gd name="connsiteY1" fmla="*/ 0 h 6859550"/>
                <a:gd name="connsiteX2" fmla="*/ 5035002 w 5035002"/>
                <a:gd name="connsiteY2" fmla="*/ 6859549 h 6859550"/>
                <a:gd name="connsiteX3" fmla="*/ 1366 w 5035002"/>
                <a:gd name="connsiteY3" fmla="*/ 6859550 h 6859550"/>
                <a:gd name="connsiteX4" fmla="*/ 0 w 5035002"/>
                <a:gd name="connsiteY4" fmla="*/ 1379 h 6859550"/>
                <a:gd name="connsiteX0" fmla="*/ 0 w 5035002"/>
                <a:gd name="connsiteY0" fmla="*/ 1379 h 6859550"/>
                <a:gd name="connsiteX1" fmla="*/ 4049940 w 5035002"/>
                <a:gd name="connsiteY1" fmla="*/ 0 h 6859550"/>
                <a:gd name="connsiteX2" fmla="*/ 5035002 w 5035002"/>
                <a:gd name="connsiteY2" fmla="*/ 6859549 h 6859550"/>
                <a:gd name="connsiteX3" fmla="*/ 1366 w 5035002"/>
                <a:gd name="connsiteY3" fmla="*/ 6859550 h 6859550"/>
                <a:gd name="connsiteX4" fmla="*/ 0 w 5035002"/>
                <a:gd name="connsiteY4" fmla="*/ 1379 h 685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5002" h="6859550">
                  <a:moveTo>
                    <a:pt x="0" y="1379"/>
                  </a:moveTo>
                  <a:lnTo>
                    <a:pt x="4049940" y="0"/>
                  </a:lnTo>
                  <a:lnTo>
                    <a:pt x="5035002" y="6859549"/>
                  </a:lnTo>
                  <a:lnTo>
                    <a:pt x="1366" y="6859550"/>
                  </a:lnTo>
                  <a:cubicBezTo>
                    <a:pt x="-7" y="4573493"/>
                    <a:pt x="1373" y="2287436"/>
                    <a:pt x="0" y="1379"/>
                  </a:cubicBezTo>
                  <a:close/>
                </a:path>
              </a:pathLst>
            </a:custGeom>
            <a:gradFill>
              <a:gsLst>
                <a:gs pos="100000">
                  <a:schemeClr val="accent3">
                    <a:alpha val="95000"/>
                  </a:schemeClr>
                </a:gs>
                <a:gs pos="0">
                  <a:schemeClr val="accent1">
                    <a:alpha val="80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baseline="-25000" dirty="0">
                <a:solidFill>
                  <a:prstClr val="white"/>
                </a:solidFill>
              </a:endParaRPr>
            </a:p>
          </p:txBody>
        </p:sp>
        <p:sp>
          <p:nvSpPr>
            <p:cNvPr id="10" name="Freeform 19"/>
            <p:cNvSpPr>
              <a:spLocks/>
            </p:cNvSpPr>
            <p:nvPr userDrawn="1"/>
          </p:nvSpPr>
          <p:spPr bwMode="auto">
            <a:xfrm>
              <a:off x="1" y="-4114"/>
              <a:ext cx="5033636" cy="6862754"/>
            </a:xfrm>
            <a:custGeom>
              <a:avLst/>
              <a:gdLst>
                <a:gd name="T0" fmla="*/ 3840 w 8030"/>
                <a:gd name="T1" fmla="*/ 0 h 5110"/>
                <a:gd name="T2" fmla="*/ 0 w 8030"/>
                <a:gd name="T3" fmla="*/ 0 h 5110"/>
                <a:gd name="T4" fmla="*/ 6337 w 8030"/>
                <a:gd name="T5" fmla="*/ 5110 h 5110"/>
                <a:gd name="T6" fmla="*/ 8030 w 8030"/>
                <a:gd name="T7" fmla="*/ 5110 h 5110"/>
                <a:gd name="T8" fmla="*/ 3840 w 8030"/>
                <a:gd name="T9" fmla="*/ 0 h 5110"/>
                <a:gd name="connsiteX0" fmla="*/ 8033 w 10000"/>
                <a:gd name="connsiteY0" fmla="*/ 0 h 10000"/>
                <a:gd name="connsiteX1" fmla="*/ 0 w 10000"/>
                <a:gd name="connsiteY1" fmla="*/ 0 h 10000"/>
                <a:gd name="connsiteX2" fmla="*/ 7892 w 10000"/>
                <a:gd name="connsiteY2" fmla="*/ 10000 h 10000"/>
                <a:gd name="connsiteX3" fmla="*/ 10000 w 10000"/>
                <a:gd name="connsiteY3" fmla="*/ 10000 h 10000"/>
                <a:gd name="connsiteX4" fmla="*/ 8033 w 10000"/>
                <a:gd name="connsiteY4" fmla="*/ 0 h 10000"/>
                <a:gd name="connsiteX0" fmla="*/ 7837 w 10000"/>
                <a:gd name="connsiteY0" fmla="*/ 192 h 10000"/>
                <a:gd name="connsiteX1" fmla="*/ 0 w 10000"/>
                <a:gd name="connsiteY1" fmla="*/ 0 h 10000"/>
                <a:gd name="connsiteX2" fmla="*/ 7892 w 10000"/>
                <a:gd name="connsiteY2" fmla="*/ 10000 h 10000"/>
                <a:gd name="connsiteX3" fmla="*/ 10000 w 10000"/>
                <a:gd name="connsiteY3" fmla="*/ 10000 h 10000"/>
                <a:gd name="connsiteX4" fmla="*/ 7837 w 10000"/>
                <a:gd name="connsiteY4" fmla="*/ 192 h 10000"/>
                <a:gd name="connsiteX0" fmla="*/ 8033 w 10000"/>
                <a:gd name="connsiteY0" fmla="*/ 0 h 10012"/>
                <a:gd name="connsiteX1" fmla="*/ 0 w 10000"/>
                <a:gd name="connsiteY1" fmla="*/ 12 h 10012"/>
                <a:gd name="connsiteX2" fmla="*/ 7892 w 10000"/>
                <a:gd name="connsiteY2" fmla="*/ 10012 h 10012"/>
                <a:gd name="connsiteX3" fmla="*/ 10000 w 10000"/>
                <a:gd name="connsiteY3" fmla="*/ 10012 h 10012"/>
                <a:gd name="connsiteX4" fmla="*/ 8033 w 10000"/>
                <a:gd name="connsiteY4" fmla="*/ 0 h 10012"/>
                <a:gd name="connsiteX0" fmla="*/ 8033 w 10000"/>
                <a:gd name="connsiteY0" fmla="*/ 0 h 10006"/>
                <a:gd name="connsiteX1" fmla="*/ 0 w 10000"/>
                <a:gd name="connsiteY1" fmla="*/ 6 h 10006"/>
                <a:gd name="connsiteX2" fmla="*/ 7892 w 10000"/>
                <a:gd name="connsiteY2" fmla="*/ 10006 h 10006"/>
                <a:gd name="connsiteX3" fmla="*/ 10000 w 10000"/>
                <a:gd name="connsiteY3" fmla="*/ 10006 h 10006"/>
                <a:gd name="connsiteX4" fmla="*/ 8033 w 10000"/>
                <a:gd name="connsiteY4" fmla="*/ 0 h 10006"/>
                <a:gd name="connsiteX0" fmla="*/ 8033 w 10000"/>
                <a:gd name="connsiteY0" fmla="*/ 0 h 10006"/>
                <a:gd name="connsiteX1" fmla="*/ 0 w 10000"/>
                <a:gd name="connsiteY1" fmla="*/ 6 h 10006"/>
                <a:gd name="connsiteX2" fmla="*/ 7892 w 10000"/>
                <a:gd name="connsiteY2" fmla="*/ 10006 h 10006"/>
                <a:gd name="connsiteX3" fmla="*/ 10000 w 10000"/>
                <a:gd name="connsiteY3" fmla="*/ 10006 h 10006"/>
                <a:gd name="connsiteX4" fmla="*/ 8033 w 10000"/>
                <a:gd name="connsiteY4" fmla="*/ 0 h 10006"/>
                <a:gd name="connsiteX0" fmla="*/ 8033 w 10000"/>
                <a:gd name="connsiteY0" fmla="*/ 0 h 10006"/>
                <a:gd name="connsiteX1" fmla="*/ 0 w 10000"/>
                <a:gd name="connsiteY1" fmla="*/ 6 h 10006"/>
                <a:gd name="connsiteX2" fmla="*/ 7892 w 10000"/>
                <a:gd name="connsiteY2" fmla="*/ 10006 h 10006"/>
                <a:gd name="connsiteX3" fmla="*/ 10000 w 10000"/>
                <a:gd name="connsiteY3" fmla="*/ 10006 h 10006"/>
                <a:gd name="connsiteX4" fmla="*/ 8033 w 10000"/>
                <a:gd name="connsiteY4" fmla="*/ 0 h 10006"/>
                <a:gd name="connsiteX0" fmla="*/ 8033 w 10000"/>
                <a:gd name="connsiteY0" fmla="*/ 0 h 10006"/>
                <a:gd name="connsiteX1" fmla="*/ 0 w 10000"/>
                <a:gd name="connsiteY1" fmla="*/ 6 h 10006"/>
                <a:gd name="connsiteX2" fmla="*/ 7892 w 10000"/>
                <a:gd name="connsiteY2" fmla="*/ 10006 h 10006"/>
                <a:gd name="connsiteX3" fmla="*/ 10000 w 10000"/>
                <a:gd name="connsiteY3" fmla="*/ 10006 h 10006"/>
                <a:gd name="connsiteX4" fmla="*/ 8033 w 10000"/>
                <a:gd name="connsiteY4" fmla="*/ 0 h 10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6">
                  <a:moveTo>
                    <a:pt x="8033" y="0"/>
                  </a:moveTo>
                  <a:lnTo>
                    <a:pt x="0" y="6"/>
                  </a:lnTo>
                  <a:lnTo>
                    <a:pt x="7892" y="10006"/>
                  </a:lnTo>
                  <a:lnTo>
                    <a:pt x="10000" y="10006"/>
                  </a:lnTo>
                  <a:lnTo>
                    <a:pt x="8033" y="0"/>
                  </a:lnTo>
                  <a:close/>
                </a:path>
              </a:pathLst>
            </a:custGeom>
            <a:gradFill>
              <a:gsLst>
                <a:gs pos="100000">
                  <a:schemeClr val="accent3">
                    <a:alpha val="24000"/>
                  </a:schemeClr>
                </a:gs>
                <a:gs pos="38000">
                  <a:schemeClr val="accent2">
                    <a:alpha val="25000"/>
                  </a:schemeClr>
                </a:gs>
              </a:gsLst>
              <a:lin ang="4800000" scaled="0"/>
            </a:gradFill>
            <a:ln>
              <a:noFill/>
            </a:ln>
          </p:spPr>
          <p:txBody>
            <a:bodyPr vert="horz" wrap="square" lIns="91440" tIns="45720" rIns="91440" bIns="45720" numCol="1" anchor="t" anchorCtr="0" compatLnSpc="1">
              <a:prstTxWarp prst="textNoShape">
                <a:avLst/>
              </a:prstTxWarp>
            </a:bodyPr>
            <a:lstStyle/>
            <a:p>
              <a:endParaRPr lang="en-US" sz="1836" dirty="0">
                <a:solidFill>
                  <a:prstClr val="black"/>
                </a:solidFill>
              </a:endParaRPr>
            </a:p>
          </p:txBody>
        </p:sp>
        <p:sp>
          <p:nvSpPr>
            <p:cNvPr id="11" name="Freeform 19"/>
            <p:cNvSpPr>
              <a:spLocks/>
            </p:cNvSpPr>
            <p:nvPr userDrawn="1"/>
          </p:nvSpPr>
          <p:spPr bwMode="auto">
            <a:xfrm flipV="1">
              <a:off x="199" y="-686"/>
              <a:ext cx="3432693" cy="6862406"/>
            </a:xfrm>
            <a:custGeom>
              <a:avLst/>
              <a:gdLst>
                <a:gd name="T0" fmla="*/ 3840 w 8030"/>
                <a:gd name="T1" fmla="*/ 0 h 5110"/>
                <a:gd name="T2" fmla="*/ 0 w 8030"/>
                <a:gd name="T3" fmla="*/ 0 h 5110"/>
                <a:gd name="T4" fmla="*/ 6337 w 8030"/>
                <a:gd name="T5" fmla="*/ 5110 h 5110"/>
                <a:gd name="T6" fmla="*/ 8030 w 8030"/>
                <a:gd name="T7" fmla="*/ 5110 h 5110"/>
                <a:gd name="T8" fmla="*/ 3840 w 8030"/>
                <a:gd name="T9" fmla="*/ 0 h 5110"/>
                <a:gd name="connsiteX0" fmla="*/ 8033 w 10000"/>
                <a:gd name="connsiteY0" fmla="*/ 0 h 10000"/>
                <a:gd name="connsiteX1" fmla="*/ 0 w 10000"/>
                <a:gd name="connsiteY1" fmla="*/ 0 h 10000"/>
                <a:gd name="connsiteX2" fmla="*/ 7892 w 10000"/>
                <a:gd name="connsiteY2" fmla="*/ 10000 h 10000"/>
                <a:gd name="connsiteX3" fmla="*/ 10000 w 10000"/>
                <a:gd name="connsiteY3" fmla="*/ 10000 h 10000"/>
                <a:gd name="connsiteX4" fmla="*/ 8033 w 10000"/>
                <a:gd name="connsiteY4" fmla="*/ 0 h 10000"/>
                <a:gd name="connsiteX0" fmla="*/ 7837 w 10000"/>
                <a:gd name="connsiteY0" fmla="*/ 192 h 10000"/>
                <a:gd name="connsiteX1" fmla="*/ 0 w 10000"/>
                <a:gd name="connsiteY1" fmla="*/ 0 h 10000"/>
                <a:gd name="connsiteX2" fmla="*/ 7892 w 10000"/>
                <a:gd name="connsiteY2" fmla="*/ 10000 h 10000"/>
                <a:gd name="connsiteX3" fmla="*/ 10000 w 10000"/>
                <a:gd name="connsiteY3" fmla="*/ 10000 h 10000"/>
                <a:gd name="connsiteX4" fmla="*/ 7837 w 10000"/>
                <a:gd name="connsiteY4" fmla="*/ 192 h 10000"/>
                <a:gd name="connsiteX0" fmla="*/ 8033 w 10000"/>
                <a:gd name="connsiteY0" fmla="*/ 0 h 10012"/>
                <a:gd name="connsiteX1" fmla="*/ 0 w 10000"/>
                <a:gd name="connsiteY1" fmla="*/ 12 h 10012"/>
                <a:gd name="connsiteX2" fmla="*/ 7892 w 10000"/>
                <a:gd name="connsiteY2" fmla="*/ 10012 h 10012"/>
                <a:gd name="connsiteX3" fmla="*/ 10000 w 10000"/>
                <a:gd name="connsiteY3" fmla="*/ 10012 h 10012"/>
                <a:gd name="connsiteX4" fmla="*/ 8033 w 10000"/>
                <a:gd name="connsiteY4" fmla="*/ 0 h 10012"/>
                <a:gd name="connsiteX0" fmla="*/ 8033 w 10000"/>
                <a:gd name="connsiteY0" fmla="*/ 0 h 10006"/>
                <a:gd name="connsiteX1" fmla="*/ 0 w 10000"/>
                <a:gd name="connsiteY1" fmla="*/ 6 h 10006"/>
                <a:gd name="connsiteX2" fmla="*/ 7892 w 10000"/>
                <a:gd name="connsiteY2" fmla="*/ 10006 h 10006"/>
                <a:gd name="connsiteX3" fmla="*/ 10000 w 10000"/>
                <a:gd name="connsiteY3" fmla="*/ 10006 h 10006"/>
                <a:gd name="connsiteX4" fmla="*/ 8033 w 10000"/>
                <a:gd name="connsiteY4" fmla="*/ 0 h 10006"/>
                <a:gd name="connsiteX0" fmla="*/ 8033 w 10000"/>
                <a:gd name="connsiteY0" fmla="*/ 0 h 10006"/>
                <a:gd name="connsiteX1" fmla="*/ 0 w 10000"/>
                <a:gd name="connsiteY1" fmla="*/ 6 h 10006"/>
                <a:gd name="connsiteX2" fmla="*/ 7892 w 10000"/>
                <a:gd name="connsiteY2" fmla="*/ 10006 h 10006"/>
                <a:gd name="connsiteX3" fmla="*/ 10000 w 10000"/>
                <a:gd name="connsiteY3" fmla="*/ 10006 h 10006"/>
                <a:gd name="connsiteX4" fmla="*/ 8033 w 10000"/>
                <a:gd name="connsiteY4" fmla="*/ 0 h 10006"/>
                <a:gd name="connsiteX0" fmla="*/ 8033 w 10000"/>
                <a:gd name="connsiteY0" fmla="*/ 0 h 10006"/>
                <a:gd name="connsiteX1" fmla="*/ 0 w 10000"/>
                <a:gd name="connsiteY1" fmla="*/ 6 h 10006"/>
                <a:gd name="connsiteX2" fmla="*/ 7892 w 10000"/>
                <a:gd name="connsiteY2" fmla="*/ 10006 h 10006"/>
                <a:gd name="connsiteX3" fmla="*/ 10000 w 10000"/>
                <a:gd name="connsiteY3" fmla="*/ 10006 h 10006"/>
                <a:gd name="connsiteX4" fmla="*/ 8033 w 10000"/>
                <a:gd name="connsiteY4" fmla="*/ 0 h 10006"/>
                <a:gd name="connsiteX0" fmla="*/ 8033 w 10000"/>
                <a:gd name="connsiteY0" fmla="*/ 0 h 10006"/>
                <a:gd name="connsiteX1" fmla="*/ 0 w 10000"/>
                <a:gd name="connsiteY1" fmla="*/ 6 h 10006"/>
                <a:gd name="connsiteX2" fmla="*/ 7892 w 10000"/>
                <a:gd name="connsiteY2" fmla="*/ 10006 h 10006"/>
                <a:gd name="connsiteX3" fmla="*/ 10000 w 10000"/>
                <a:gd name="connsiteY3" fmla="*/ 10006 h 10006"/>
                <a:gd name="connsiteX4" fmla="*/ 8033 w 10000"/>
                <a:gd name="connsiteY4" fmla="*/ 0 h 10006"/>
                <a:gd name="connsiteX0" fmla="*/ 8033 w 10000"/>
                <a:gd name="connsiteY0" fmla="*/ 0 h 10006"/>
                <a:gd name="connsiteX1" fmla="*/ 0 w 10000"/>
                <a:gd name="connsiteY1" fmla="*/ 6 h 10006"/>
                <a:gd name="connsiteX2" fmla="*/ 4757 w 10000"/>
                <a:gd name="connsiteY2" fmla="*/ 10006 h 10006"/>
                <a:gd name="connsiteX3" fmla="*/ 10000 w 10000"/>
                <a:gd name="connsiteY3" fmla="*/ 10006 h 10006"/>
                <a:gd name="connsiteX4" fmla="*/ 8033 w 10000"/>
                <a:gd name="connsiteY4" fmla="*/ 0 h 10006"/>
                <a:gd name="connsiteX0" fmla="*/ 8033 w 8033"/>
                <a:gd name="connsiteY0" fmla="*/ 0 h 10006"/>
                <a:gd name="connsiteX1" fmla="*/ 0 w 8033"/>
                <a:gd name="connsiteY1" fmla="*/ 6 h 10006"/>
                <a:gd name="connsiteX2" fmla="*/ 4757 w 8033"/>
                <a:gd name="connsiteY2" fmla="*/ 10006 h 10006"/>
                <a:gd name="connsiteX3" fmla="*/ 7415 w 8033"/>
                <a:gd name="connsiteY3" fmla="*/ 10006 h 10006"/>
                <a:gd name="connsiteX4" fmla="*/ 8033 w 8033"/>
                <a:gd name="connsiteY4" fmla="*/ 0 h 10006"/>
                <a:gd name="connsiteX0" fmla="*/ 5710 w 9231"/>
                <a:gd name="connsiteY0" fmla="*/ 12 h 9994"/>
                <a:gd name="connsiteX1" fmla="*/ 0 w 9231"/>
                <a:gd name="connsiteY1" fmla="*/ 0 h 9994"/>
                <a:gd name="connsiteX2" fmla="*/ 5922 w 9231"/>
                <a:gd name="connsiteY2" fmla="*/ 9994 h 9994"/>
                <a:gd name="connsiteX3" fmla="*/ 9231 w 9231"/>
                <a:gd name="connsiteY3" fmla="*/ 9994 h 9994"/>
                <a:gd name="connsiteX4" fmla="*/ 5710 w 9231"/>
                <a:gd name="connsiteY4" fmla="*/ 12 h 9994"/>
                <a:gd name="connsiteX0" fmla="*/ 6186 w 10000"/>
                <a:gd name="connsiteY0" fmla="*/ 12 h 10000"/>
                <a:gd name="connsiteX1" fmla="*/ 0 w 10000"/>
                <a:gd name="connsiteY1" fmla="*/ 0 h 10000"/>
                <a:gd name="connsiteX2" fmla="*/ 4575 w 10000"/>
                <a:gd name="connsiteY2" fmla="*/ 10000 h 10000"/>
                <a:gd name="connsiteX3" fmla="*/ 10000 w 10000"/>
                <a:gd name="connsiteY3" fmla="*/ 10000 h 10000"/>
                <a:gd name="connsiteX4" fmla="*/ 6186 w 10000"/>
                <a:gd name="connsiteY4" fmla="*/ 12 h 10000"/>
                <a:gd name="connsiteX0" fmla="*/ 6186 w 7838"/>
                <a:gd name="connsiteY0" fmla="*/ 12 h 10000"/>
                <a:gd name="connsiteX1" fmla="*/ 0 w 7838"/>
                <a:gd name="connsiteY1" fmla="*/ 0 h 10000"/>
                <a:gd name="connsiteX2" fmla="*/ 4575 w 7838"/>
                <a:gd name="connsiteY2" fmla="*/ 10000 h 10000"/>
                <a:gd name="connsiteX3" fmla="*/ 7838 w 7838"/>
                <a:gd name="connsiteY3" fmla="*/ 10000 h 10000"/>
                <a:gd name="connsiteX4" fmla="*/ 6186 w 7838"/>
                <a:gd name="connsiteY4" fmla="*/ 12 h 10000"/>
                <a:gd name="connsiteX0" fmla="*/ 9745 w 10000"/>
                <a:gd name="connsiteY0" fmla="*/ 0 h 10023"/>
                <a:gd name="connsiteX1" fmla="*/ 0 w 10000"/>
                <a:gd name="connsiteY1" fmla="*/ 23 h 10023"/>
                <a:gd name="connsiteX2" fmla="*/ 5837 w 10000"/>
                <a:gd name="connsiteY2" fmla="*/ 10023 h 10023"/>
                <a:gd name="connsiteX3" fmla="*/ 10000 w 10000"/>
                <a:gd name="connsiteY3" fmla="*/ 10023 h 10023"/>
                <a:gd name="connsiteX4" fmla="*/ 9745 w 10000"/>
                <a:gd name="connsiteY4" fmla="*/ 0 h 10023"/>
                <a:gd name="connsiteX0" fmla="*/ 9745 w 11688"/>
                <a:gd name="connsiteY0" fmla="*/ 0 h 10041"/>
                <a:gd name="connsiteX1" fmla="*/ 0 w 11688"/>
                <a:gd name="connsiteY1" fmla="*/ 23 h 10041"/>
                <a:gd name="connsiteX2" fmla="*/ 5837 w 11688"/>
                <a:gd name="connsiteY2" fmla="*/ 10023 h 10041"/>
                <a:gd name="connsiteX3" fmla="*/ 11688 w 11688"/>
                <a:gd name="connsiteY3" fmla="*/ 10041 h 10041"/>
                <a:gd name="connsiteX4" fmla="*/ 9745 w 11688"/>
                <a:gd name="connsiteY4" fmla="*/ 0 h 10041"/>
                <a:gd name="connsiteX0" fmla="*/ 9745 w 11688"/>
                <a:gd name="connsiteY0" fmla="*/ 0 h 10041"/>
                <a:gd name="connsiteX1" fmla="*/ 0 w 11688"/>
                <a:gd name="connsiteY1" fmla="*/ 23 h 10041"/>
                <a:gd name="connsiteX2" fmla="*/ 6990 w 11688"/>
                <a:gd name="connsiteY2" fmla="*/ 10023 h 10041"/>
                <a:gd name="connsiteX3" fmla="*/ 11688 w 11688"/>
                <a:gd name="connsiteY3" fmla="*/ 10041 h 10041"/>
                <a:gd name="connsiteX4" fmla="*/ 9745 w 11688"/>
                <a:gd name="connsiteY4" fmla="*/ 0 h 10041"/>
                <a:gd name="connsiteX0" fmla="*/ 9745 w 11675"/>
                <a:gd name="connsiteY0" fmla="*/ 0 h 10023"/>
                <a:gd name="connsiteX1" fmla="*/ 0 w 11675"/>
                <a:gd name="connsiteY1" fmla="*/ 23 h 10023"/>
                <a:gd name="connsiteX2" fmla="*/ 6990 w 11675"/>
                <a:gd name="connsiteY2" fmla="*/ 10023 h 10023"/>
                <a:gd name="connsiteX3" fmla="*/ 11675 w 11675"/>
                <a:gd name="connsiteY3" fmla="*/ 9950 h 10023"/>
                <a:gd name="connsiteX4" fmla="*/ 9745 w 11675"/>
                <a:gd name="connsiteY4" fmla="*/ 0 h 10023"/>
                <a:gd name="connsiteX0" fmla="*/ 9745 w 11702"/>
                <a:gd name="connsiteY0" fmla="*/ 0 h 10024"/>
                <a:gd name="connsiteX1" fmla="*/ 0 w 11702"/>
                <a:gd name="connsiteY1" fmla="*/ 23 h 10024"/>
                <a:gd name="connsiteX2" fmla="*/ 6990 w 11702"/>
                <a:gd name="connsiteY2" fmla="*/ 10023 h 10024"/>
                <a:gd name="connsiteX3" fmla="*/ 11702 w 11702"/>
                <a:gd name="connsiteY3" fmla="*/ 10024 h 10024"/>
                <a:gd name="connsiteX4" fmla="*/ 9745 w 11702"/>
                <a:gd name="connsiteY4" fmla="*/ 0 h 10024"/>
                <a:gd name="connsiteX0" fmla="*/ 9558 w 11515"/>
                <a:gd name="connsiteY0" fmla="*/ 0 h 10024"/>
                <a:gd name="connsiteX1" fmla="*/ 0 w 11515"/>
                <a:gd name="connsiteY1" fmla="*/ 303 h 10024"/>
                <a:gd name="connsiteX2" fmla="*/ 6803 w 11515"/>
                <a:gd name="connsiteY2" fmla="*/ 10023 h 10024"/>
                <a:gd name="connsiteX3" fmla="*/ 11515 w 11515"/>
                <a:gd name="connsiteY3" fmla="*/ 10024 h 10024"/>
                <a:gd name="connsiteX4" fmla="*/ 9558 w 11515"/>
                <a:gd name="connsiteY4" fmla="*/ 0 h 10024"/>
                <a:gd name="connsiteX0" fmla="*/ 9772 w 11729"/>
                <a:gd name="connsiteY0" fmla="*/ 0 h 10024"/>
                <a:gd name="connsiteX1" fmla="*/ 0 w 11729"/>
                <a:gd name="connsiteY1" fmla="*/ 6 h 10024"/>
                <a:gd name="connsiteX2" fmla="*/ 7017 w 11729"/>
                <a:gd name="connsiteY2" fmla="*/ 10023 h 10024"/>
                <a:gd name="connsiteX3" fmla="*/ 11729 w 11729"/>
                <a:gd name="connsiteY3" fmla="*/ 10024 h 10024"/>
                <a:gd name="connsiteX4" fmla="*/ 9772 w 11729"/>
                <a:gd name="connsiteY4" fmla="*/ 0 h 10024"/>
                <a:gd name="connsiteX0" fmla="*/ 9785 w 11729"/>
                <a:gd name="connsiteY0" fmla="*/ 62 h 10018"/>
                <a:gd name="connsiteX1" fmla="*/ 0 w 11729"/>
                <a:gd name="connsiteY1" fmla="*/ 0 h 10018"/>
                <a:gd name="connsiteX2" fmla="*/ 7017 w 11729"/>
                <a:gd name="connsiteY2" fmla="*/ 10017 h 10018"/>
                <a:gd name="connsiteX3" fmla="*/ 11729 w 11729"/>
                <a:gd name="connsiteY3" fmla="*/ 10018 h 10018"/>
                <a:gd name="connsiteX4" fmla="*/ 9785 w 11729"/>
                <a:gd name="connsiteY4" fmla="*/ 62 h 10018"/>
                <a:gd name="connsiteX0" fmla="*/ 9772 w 11729"/>
                <a:gd name="connsiteY0" fmla="*/ 5 h 10018"/>
                <a:gd name="connsiteX1" fmla="*/ 0 w 11729"/>
                <a:gd name="connsiteY1" fmla="*/ 0 h 10018"/>
                <a:gd name="connsiteX2" fmla="*/ 7017 w 11729"/>
                <a:gd name="connsiteY2" fmla="*/ 10017 h 10018"/>
                <a:gd name="connsiteX3" fmla="*/ 11729 w 11729"/>
                <a:gd name="connsiteY3" fmla="*/ 10018 h 10018"/>
                <a:gd name="connsiteX4" fmla="*/ 9772 w 11729"/>
                <a:gd name="connsiteY4" fmla="*/ 5 h 10018"/>
                <a:gd name="connsiteX0" fmla="*/ 9772 w 11729"/>
                <a:gd name="connsiteY0" fmla="*/ 5 h 10018"/>
                <a:gd name="connsiteX1" fmla="*/ 0 w 11729"/>
                <a:gd name="connsiteY1" fmla="*/ 0 h 10018"/>
                <a:gd name="connsiteX2" fmla="*/ 1064 w 11729"/>
                <a:gd name="connsiteY2" fmla="*/ 1494 h 10018"/>
                <a:gd name="connsiteX3" fmla="*/ 7017 w 11729"/>
                <a:gd name="connsiteY3" fmla="*/ 10017 h 10018"/>
                <a:gd name="connsiteX4" fmla="*/ 11729 w 11729"/>
                <a:gd name="connsiteY4" fmla="*/ 10018 h 10018"/>
                <a:gd name="connsiteX5" fmla="*/ 9772 w 11729"/>
                <a:gd name="connsiteY5" fmla="*/ 5 h 10018"/>
                <a:gd name="connsiteX0" fmla="*/ 9791 w 11748"/>
                <a:gd name="connsiteY0" fmla="*/ 5 h 10018"/>
                <a:gd name="connsiteX1" fmla="*/ 19 w 11748"/>
                <a:gd name="connsiteY1" fmla="*/ 0 h 10018"/>
                <a:gd name="connsiteX2" fmla="*/ 0 w 11748"/>
                <a:gd name="connsiteY2" fmla="*/ 2481 h 10018"/>
                <a:gd name="connsiteX3" fmla="*/ 7036 w 11748"/>
                <a:gd name="connsiteY3" fmla="*/ 10017 h 10018"/>
                <a:gd name="connsiteX4" fmla="*/ 11748 w 11748"/>
                <a:gd name="connsiteY4" fmla="*/ 10018 h 10018"/>
                <a:gd name="connsiteX5" fmla="*/ 9791 w 11748"/>
                <a:gd name="connsiteY5" fmla="*/ 5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48" h="10018">
                  <a:moveTo>
                    <a:pt x="9791" y="5"/>
                  </a:moveTo>
                  <a:lnTo>
                    <a:pt x="19" y="0"/>
                  </a:lnTo>
                  <a:cubicBezTo>
                    <a:pt x="13" y="827"/>
                    <a:pt x="6" y="1654"/>
                    <a:pt x="0" y="2481"/>
                  </a:cubicBezTo>
                  <a:lnTo>
                    <a:pt x="7036" y="10017"/>
                  </a:lnTo>
                  <a:lnTo>
                    <a:pt x="11748" y="10018"/>
                  </a:lnTo>
                  <a:lnTo>
                    <a:pt x="9791" y="5"/>
                  </a:lnTo>
                  <a:close/>
                </a:path>
              </a:pathLst>
            </a:custGeom>
            <a:gradFill>
              <a:gsLst>
                <a:gs pos="100000">
                  <a:schemeClr val="accent3">
                    <a:alpha val="17000"/>
                  </a:schemeClr>
                </a:gs>
                <a:gs pos="38000">
                  <a:schemeClr val="accent2">
                    <a:alpha val="18000"/>
                  </a:schemeClr>
                </a:gs>
              </a:gsLst>
              <a:lin ang="1800000" scaled="0"/>
            </a:gradFill>
            <a:ln>
              <a:noFill/>
            </a:ln>
          </p:spPr>
          <p:txBody>
            <a:bodyPr vert="horz" wrap="square" lIns="91440" tIns="45720" rIns="91440" bIns="45720" numCol="1" anchor="t" anchorCtr="0" compatLnSpc="1">
              <a:prstTxWarp prst="textNoShape">
                <a:avLst/>
              </a:prstTxWarp>
            </a:bodyPr>
            <a:lstStyle/>
            <a:p>
              <a:endParaRPr lang="en-US" sz="1836" dirty="0">
                <a:solidFill>
                  <a:prstClr val="black"/>
                </a:solidFill>
              </a:endParaRPr>
            </a:p>
          </p:txBody>
        </p:sp>
      </p:grpSp>
      <p:sp>
        <p:nvSpPr>
          <p:cNvPr id="2" name="Title 1"/>
          <p:cNvSpPr>
            <a:spLocks noGrp="1"/>
          </p:cNvSpPr>
          <p:nvPr>
            <p:ph type="title"/>
          </p:nvPr>
        </p:nvSpPr>
        <p:spPr>
          <a:xfrm>
            <a:off x="419731" y="466302"/>
            <a:ext cx="3553723" cy="1632056"/>
          </a:xfrm>
        </p:spPr>
        <p:txBody>
          <a:bodyPr anchor="b">
            <a:noAutofit/>
          </a:bodyPr>
          <a:lstStyle>
            <a:lvl1pPr>
              <a:defRPr sz="4488">
                <a:solidFill>
                  <a:schemeClr val="bg2"/>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5287122" y="466302"/>
            <a:ext cx="6295965" cy="582709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dirty="0"/>
              <a:t>Click icon to add picture</a:t>
            </a:r>
          </a:p>
        </p:txBody>
      </p:sp>
      <p:sp>
        <p:nvSpPr>
          <p:cNvPr id="4" name="Text Placeholder 3"/>
          <p:cNvSpPr>
            <a:spLocks noGrp="1"/>
          </p:cNvSpPr>
          <p:nvPr>
            <p:ph type="body" sz="half" idx="2"/>
          </p:nvPr>
        </p:nvSpPr>
        <p:spPr>
          <a:xfrm>
            <a:off x="419731" y="2564235"/>
            <a:ext cx="3777579" cy="3730838"/>
          </a:xfrm>
        </p:spPr>
        <p:txBody>
          <a:bodyPr>
            <a:normAutofit/>
          </a:bodyPr>
          <a:lstStyle>
            <a:lvl1pPr marL="0" indent="0">
              <a:buNone/>
              <a:defRPr sz="1428" b="0">
                <a:solidFill>
                  <a:schemeClr val="bg2"/>
                </a:solidFill>
              </a:defRPr>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90FFEE5F-65BB-4268-AC17-D19CED90FB82}" type="datetimeFigureOut">
              <a:rPr lang="en-US" smtClean="0">
                <a:solidFill>
                  <a:prstClr val="black">
                    <a:lumMod val="50000"/>
                    <a:lumOff val="50000"/>
                  </a:prstClr>
                </a:solidFill>
              </a:rPr>
              <a:pPr/>
              <a:t>4/9/2019</a:t>
            </a:fld>
            <a:endParaRPr lang="en-US" dirty="0">
              <a:solidFill>
                <a:prstClr val="black">
                  <a:lumMod val="50000"/>
                  <a:lumOff val="50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50000"/>
                  <a:lumOff val="50000"/>
                </a:prstClr>
              </a:solidFill>
            </a:endParaRPr>
          </a:p>
        </p:txBody>
      </p:sp>
      <p:sp>
        <p:nvSpPr>
          <p:cNvPr id="7" name="Slide Number Placeholder 6"/>
          <p:cNvSpPr>
            <a:spLocks noGrp="1"/>
          </p:cNvSpPr>
          <p:nvPr>
            <p:ph type="sldNum" sz="quarter" idx="12"/>
          </p:nvPr>
        </p:nvSpPr>
        <p:spPr/>
        <p:txBody>
          <a:bodyPr/>
          <a:lstStyle>
            <a:lvl1pPr>
              <a:defRPr>
                <a:solidFill>
                  <a:schemeClr val="accent1"/>
                </a:solidFill>
              </a:defRPr>
            </a:lvl1pPr>
          </a:lstStyle>
          <a:p>
            <a:fld id="{7DBECBBC-B5FD-4F11-9AC2-5AED2BF7CA3D}" type="slidenum">
              <a:rPr lang="en-US" smtClean="0">
                <a:solidFill>
                  <a:srgbClr val="99CB38"/>
                </a:solidFill>
              </a:rPr>
              <a:pPr/>
              <a:t>‹#›</a:t>
            </a:fld>
            <a:endParaRPr lang="en-US" dirty="0">
              <a:solidFill>
                <a:srgbClr val="99CB38"/>
              </a:solidFill>
            </a:endParaRPr>
          </a:p>
        </p:txBody>
      </p:sp>
    </p:spTree>
    <p:extLst>
      <p:ext uri="{BB962C8B-B14F-4D97-AF65-F5344CB8AC3E}">
        <p14:creationId xmlns:p14="http://schemas.microsoft.com/office/powerpoint/2010/main" val="174181677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p:cSld name="Closing Slide">
    <p:bg>
      <p:bgPr>
        <a:gradFill>
          <a:gsLst>
            <a:gs pos="100000">
              <a:schemeClr val="accent3"/>
            </a:gs>
            <a:gs pos="0">
              <a:schemeClr val="accent1"/>
            </a:gs>
          </a:gsLst>
          <a:lin ang="1440000" scaled="0"/>
        </a:gradFill>
        <a:effectLst/>
      </p:bgPr>
    </p:bg>
    <p:spTree>
      <p:nvGrpSpPr>
        <p:cNvPr id="1" name=""/>
        <p:cNvGrpSpPr/>
        <p:nvPr/>
      </p:nvGrpSpPr>
      <p:grpSpPr>
        <a:xfrm>
          <a:off x="0" y="0"/>
          <a:ext cx="0" cy="0"/>
          <a:chOff x="0" y="0"/>
          <a:chExt cx="0" cy="0"/>
        </a:xfrm>
      </p:grpSpPr>
      <p:grpSp>
        <p:nvGrpSpPr>
          <p:cNvPr id="26" name="Group 25"/>
          <p:cNvGrpSpPr/>
          <p:nvPr/>
        </p:nvGrpSpPr>
        <p:grpSpPr>
          <a:xfrm>
            <a:off x="-1" y="0"/>
            <a:ext cx="12436476" cy="6995177"/>
            <a:chOff x="-1" y="-1"/>
            <a:chExt cx="12192001" cy="6858639"/>
          </a:xfrm>
        </p:grpSpPr>
        <p:sp>
          <p:nvSpPr>
            <p:cNvPr id="24" name="Freeform 19"/>
            <p:cNvSpPr>
              <a:spLocks/>
            </p:cNvSpPr>
            <p:nvPr userDrawn="1"/>
          </p:nvSpPr>
          <p:spPr bwMode="auto">
            <a:xfrm>
              <a:off x="831769" y="-1"/>
              <a:ext cx="10777861" cy="6858639"/>
            </a:xfrm>
            <a:custGeom>
              <a:avLst/>
              <a:gdLst>
                <a:gd name="T0" fmla="*/ 3840 w 8030"/>
                <a:gd name="T1" fmla="*/ 0 h 5110"/>
                <a:gd name="T2" fmla="*/ 0 w 8030"/>
                <a:gd name="T3" fmla="*/ 0 h 5110"/>
                <a:gd name="T4" fmla="*/ 6337 w 8030"/>
                <a:gd name="T5" fmla="*/ 5110 h 5110"/>
                <a:gd name="T6" fmla="*/ 8030 w 8030"/>
                <a:gd name="T7" fmla="*/ 5110 h 5110"/>
                <a:gd name="T8" fmla="*/ 3840 w 8030"/>
                <a:gd name="T9" fmla="*/ 0 h 5110"/>
              </a:gdLst>
              <a:ahLst/>
              <a:cxnLst>
                <a:cxn ang="0">
                  <a:pos x="T0" y="T1"/>
                </a:cxn>
                <a:cxn ang="0">
                  <a:pos x="T2" y="T3"/>
                </a:cxn>
                <a:cxn ang="0">
                  <a:pos x="T4" y="T5"/>
                </a:cxn>
                <a:cxn ang="0">
                  <a:pos x="T6" y="T7"/>
                </a:cxn>
                <a:cxn ang="0">
                  <a:pos x="T8" y="T9"/>
                </a:cxn>
              </a:cxnLst>
              <a:rect l="0" t="0" r="r" b="b"/>
              <a:pathLst>
                <a:path w="8030" h="5110">
                  <a:moveTo>
                    <a:pt x="3840" y="0"/>
                  </a:moveTo>
                  <a:lnTo>
                    <a:pt x="0" y="0"/>
                  </a:lnTo>
                  <a:lnTo>
                    <a:pt x="6337" y="5110"/>
                  </a:lnTo>
                  <a:lnTo>
                    <a:pt x="8030" y="5110"/>
                  </a:lnTo>
                  <a:lnTo>
                    <a:pt x="3840" y="0"/>
                  </a:lnTo>
                  <a:close/>
                </a:path>
              </a:pathLst>
            </a:custGeom>
            <a:gradFill>
              <a:gsLst>
                <a:gs pos="100000">
                  <a:schemeClr val="accent3">
                    <a:lumMod val="50000"/>
                    <a:alpha val="20000"/>
                  </a:schemeClr>
                </a:gs>
                <a:gs pos="0">
                  <a:schemeClr val="accent2">
                    <a:alpha val="25000"/>
                  </a:schemeClr>
                </a:gs>
              </a:gsLst>
              <a:lin ang="0" scaled="0"/>
            </a:gradFill>
            <a:ln>
              <a:noFill/>
            </a:ln>
          </p:spPr>
          <p:txBody>
            <a:bodyPr vert="horz" wrap="square" lIns="91440" tIns="45720" rIns="91440" bIns="45720" numCol="1" anchor="t" anchorCtr="0" compatLnSpc="1">
              <a:prstTxWarp prst="textNoShape">
                <a:avLst/>
              </a:prstTxWarp>
            </a:bodyPr>
            <a:lstStyle/>
            <a:p>
              <a:endParaRPr lang="en-US" sz="1836" dirty="0">
                <a:solidFill>
                  <a:prstClr val="white"/>
                </a:solidFill>
              </a:endParaRPr>
            </a:p>
          </p:txBody>
        </p:sp>
        <p:sp>
          <p:nvSpPr>
            <p:cNvPr id="19" name="Freeform 14"/>
            <p:cNvSpPr>
              <a:spLocks/>
            </p:cNvSpPr>
            <p:nvPr userDrawn="1"/>
          </p:nvSpPr>
          <p:spPr bwMode="auto">
            <a:xfrm>
              <a:off x="347084" y="-1"/>
              <a:ext cx="10318828" cy="6858639"/>
            </a:xfrm>
            <a:custGeom>
              <a:avLst/>
              <a:gdLst>
                <a:gd name="T0" fmla="*/ 7688 w 7688"/>
                <a:gd name="T1" fmla="*/ 0 h 5110"/>
                <a:gd name="T2" fmla="*/ 5495 w 7688"/>
                <a:gd name="T3" fmla="*/ 0 h 5110"/>
                <a:gd name="T4" fmla="*/ 0 w 7688"/>
                <a:gd name="T5" fmla="*/ 5110 h 5110"/>
                <a:gd name="T6" fmla="*/ 5050 w 7688"/>
                <a:gd name="T7" fmla="*/ 5110 h 5110"/>
                <a:gd name="T8" fmla="*/ 7495 w 7688"/>
                <a:gd name="T9" fmla="*/ 376 h 5110"/>
                <a:gd name="T10" fmla="*/ 7688 w 7688"/>
                <a:gd name="T11" fmla="*/ 0 h 5110"/>
              </a:gdLst>
              <a:ahLst/>
              <a:cxnLst>
                <a:cxn ang="0">
                  <a:pos x="T0" y="T1"/>
                </a:cxn>
                <a:cxn ang="0">
                  <a:pos x="T2" y="T3"/>
                </a:cxn>
                <a:cxn ang="0">
                  <a:pos x="T4" y="T5"/>
                </a:cxn>
                <a:cxn ang="0">
                  <a:pos x="T6" y="T7"/>
                </a:cxn>
                <a:cxn ang="0">
                  <a:pos x="T8" y="T9"/>
                </a:cxn>
                <a:cxn ang="0">
                  <a:pos x="T10" y="T11"/>
                </a:cxn>
              </a:cxnLst>
              <a:rect l="0" t="0" r="r" b="b"/>
              <a:pathLst>
                <a:path w="7688" h="5110">
                  <a:moveTo>
                    <a:pt x="7688" y="0"/>
                  </a:moveTo>
                  <a:lnTo>
                    <a:pt x="5495" y="0"/>
                  </a:lnTo>
                  <a:lnTo>
                    <a:pt x="0" y="5110"/>
                  </a:lnTo>
                  <a:lnTo>
                    <a:pt x="5050" y="5110"/>
                  </a:lnTo>
                  <a:lnTo>
                    <a:pt x="7495" y="376"/>
                  </a:lnTo>
                  <a:lnTo>
                    <a:pt x="7688" y="0"/>
                  </a:lnTo>
                  <a:close/>
                </a:path>
              </a:pathLst>
            </a:custGeom>
            <a:gradFill>
              <a:gsLst>
                <a:gs pos="100000">
                  <a:schemeClr val="accent1">
                    <a:lumMod val="75000"/>
                    <a:alpha val="30000"/>
                  </a:schemeClr>
                </a:gs>
                <a:gs pos="0">
                  <a:schemeClr val="accent2">
                    <a:alpha val="20000"/>
                  </a:schemeClr>
                </a:gs>
              </a:gsLst>
              <a:lin ang="19800000" scaled="0"/>
            </a:gradFill>
            <a:ln>
              <a:noFill/>
            </a:ln>
          </p:spPr>
          <p:txBody>
            <a:bodyPr vert="horz" wrap="square" lIns="91440" tIns="45720" rIns="91440" bIns="45720" numCol="1" anchor="t" anchorCtr="0" compatLnSpc="1">
              <a:prstTxWarp prst="textNoShape">
                <a:avLst/>
              </a:prstTxWarp>
            </a:bodyPr>
            <a:lstStyle/>
            <a:p>
              <a:endParaRPr lang="en-US" sz="1836" dirty="0">
                <a:solidFill>
                  <a:prstClr val="white"/>
                </a:solidFill>
              </a:endParaRPr>
            </a:p>
          </p:txBody>
        </p:sp>
        <p:sp>
          <p:nvSpPr>
            <p:cNvPr id="14" name="Freeform 9"/>
            <p:cNvSpPr>
              <a:spLocks/>
            </p:cNvSpPr>
            <p:nvPr userDrawn="1"/>
          </p:nvSpPr>
          <p:spPr bwMode="auto">
            <a:xfrm>
              <a:off x="-1" y="398050"/>
              <a:ext cx="12192001" cy="5753528"/>
            </a:xfrm>
            <a:custGeom>
              <a:avLst/>
              <a:gdLst>
                <a:gd name="T0" fmla="*/ 0 w 9078"/>
                <a:gd name="T1" fmla="*/ 0 h 4284"/>
                <a:gd name="T2" fmla="*/ 0 w 9078"/>
                <a:gd name="T3" fmla="*/ 3607 h 4284"/>
                <a:gd name="T4" fmla="*/ 9078 w 9078"/>
                <a:gd name="T5" fmla="*/ 4284 h 4284"/>
                <a:gd name="T6" fmla="*/ 9078 w 9078"/>
                <a:gd name="T7" fmla="*/ 2703 h 4284"/>
                <a:gd name="T8" fmla="*/ 0 w 9078"/>
                <a:gd name="T9" fmla="*/ 0 h 4284"/>
              </a:gdLst>
              <a:ahLst/>
              <a:cxnLst>
                <a:cxn ang="0">
                  <a:pos x="T0" y="T1"/>
                </a:cxn>
                <a:cxn ang="0">
                  <a:pos x="T2" y="T3"/>
                </a:cxn>
                <a:cxn ang="0">
                  <a:pos x="T4" y="T5"/>
                </a:cxn>
                <a:cxn ang="0">
                  <a:pos x="T6" y="T7"/>
                </a:cxn>
                <a:cxn ang="0">
                  <a:pos x="T8" y="T9"/>
                </a:cxn>
              </a:cxnLst>
              <a:rect l="0" t="0" r="r" b="b"/>
              <a:pathLst>
                <a:path w="9078" h="4284">
                  <a:moveTo>
                    <a:pt x="0" y="0"/>
                  </a:moveTo>
                  <a:lnTo>
                    <a:pt x="0" y="3607"/>
                  </a:lnTo>
                  <a:lnTo>
                    <a:pt x="9078" y="4284"/>
                  </a:lnTo>
                  <a:lnTo>
                    <a:pt x="9078" y="2703"/>
                  </a:lnTo>
                  <a:lnTo>
                    <a:pt x="0" y="0"/>
                  </a:lnTo>
                  <a:close/>
                </a:path>
              </a:pathLst>
            </a:custGeom>
            <a:gradFill>
              <a:gsLst>
                <a:gs pos="51800">
                  <a:schemeClr val="accent3">
                    <a:alpha val="30000"/>
                  </a:schemeClr>
                </a:gs>
                <a:gs pos="100000">
                  <a:schemeClr val="accent2">
                    <a:alpha val="10000"/>
                  </a:schemeClr>
                </a:gs>
                <a:gs pos="0">
                  <a:schemeClr val="accent2">
                    <a:alpha val="20000"/>
                  </a:schemeClr>
                </a:gs>
              </a:gsLst>
              <a:lin ang="660000" scaled="0"/>
            </a:gradFill>
            <a:ln>
              <a:noFill/>
            </a:ln>
          </p:spPr>
          <p:txBody>
            <a:bodyPr vert="horz" wrap="square" lIns="91440" tIns="45720" rIns="91440" bIns="45720" numCol="1" anchor="t" anchorCtr="0" compatLnSpc="1">
              <a:prstTxWarp prst="textNoShape">
                <a:avLst/>
              </a:prstTxWarp>
            </a:bodyPr>
            <a:lstStyle/>
            <a:p>
              <a:endParaRPr lang="en-US" sz="1836" dirty="0">
                <a:solidFill>
                  <a:prstClr val="white"/>
                </a:solidFill>
              </a:endParaRPr>
            </a:p>
          </p:txBody>
        </p:sp>
        <p:sp>
          <p:nvSpPr>
            <p:cNvPr id="10" name="Freeform 5"/>
            <p:cNvSpPr>
              <a:spLocks/>
            </p:cNvSpPr>
            <p:nvPr userDrawn="1"/>
          </p:nvSpPr>
          <p:spPr bwMode="auto">
            <a:xfrm>
              <a:off x="1447222" y="475725"/>
              <a:ext cx="10744778" cy="6382913"/>
            </a:xfrm>
            <a:custGeom>
              <a:avLst/>
              <a:gdLst>
                <a:gd name="T0" fmla="*/ 7968 w 7968"/>
                <a:gd name="T1" fmla="*/ 0 h 4740"/>
                <a:gd name="T2" fmla="*/ 0 w 7968"/>
                <a:gd name="T3" fmla="*/ 4731 h 4740"/>
                <a:gd name="T4" fmla="*/ 5164 w 7968"/>
                <a:gd name="T5" fmla="*/ 4740 h 4740"/>
                <a:gd name="T6" fmla="*/ 7968 w 7968"/>
                <a:gd name="T7" fmla="*/ 1580 h 4740"/>
                <a:gd name="T8" fmla="*/ 7968 w 7968"/>
                <a:gd name="T9" fmla="*/ 0 h 4740"/>
                <a:gd name="connsiteX0" fmla="*/ 10015 w 10015"/>
                <a:gd name="connsiteY0" fmla="*/ 0 h 10001"/>
                <a:gd name="connsiteX1" fmla="*/ 0 w 10015"/>
                <a:gd name="connsiteY1" fmla="*/ 10001 h 10001"/>
                <a:gd name="connsiteX2" fmla="*/ 6496 w 10015"/>
                <a:gd name="connsiteY2" fmla="*/ 10000 h 10001"/>
                <a:gd name="connsiteX3" fmla="*/ 10015 w 10015"/>
                <a:gd name="connsiteY3" fmla="*/ 3333 h 10001"/>
                <a:gd name="connsiteX4" fmla="*/ 10015 w 10015"/>
                <a:gd name="connsiteY4" fmla="*/ 0 h 10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001">
                  <a:moveTo>
                    <a:pt x="10015" y="0"/>
                  </a:moveTo>
                  <a:lnTo>
                    <a:pt x="0" y="10001"/>
                  </a:lnTo>
                  <a:lnTo>
                    <a:pt x="6496" y="10000"/>
                  </a:lnTo>
                  <a:lnTo>
                    <a:pt x="10015" y="3333"/>
                  </a:lnTo>
                  <a:lnTo>
                    <a:pt x="10015" y="0"/>
                  </a:lnTo>
                  <a:close/>
                </a:path>
              </a:pathLst>
            </a:custGeom>
            <a:gradFill>
              <a:gsLst>
                <a:gs pos="100000">
                  <a:schemeClr val="accent2">
                    <a:alpha val="10000"/>
                  </a:schemeClr>
                </a:gs>
                <a:gs pos="0">
                  <a:schemeClr val="accent2">
                    <a:alpha val="10000"/>
                  </a:schemeClr>
                </a:gs>
              </a:gsLst>
              <a:lin ang="1440000" scaled="0"/>
            </a:gradFill>
            <a:ln>
              <a:noFill/>
            </a:ln>
          </p:spPr>
          <p:txBody>
            <a:bodyPr vert="horz" wrap="square" lIns="91440" tIns="45720" rIns="91440" bIns="45720" numCol="1" anchor="t" anchorCtr="0" compatLnSpc="1">
              <a:prstTxWarp prst="textNoShape">
                <a:avLst/>
              </a:prstTxWarp>
            </a:bodyPr>
            <a:lstStyle/>
            <a:p>
              <a:endParaRPr lang="en-US" sz="1836" dirty="0">
                <a:solidFill>
                  <a:prstClr val="white"/>
                </a:solidFill>
              </a:endParaRPr>
            </a:p>
          </p:txBody>
        </p:sp>
      </p:grpSp>
      <p:grpSp>
        <p:nvGrpSpPr>
          <p:cNvPr id="29" name="Group 28" descr="abstract background design"/>
          <p:cNvGrpSpPr/>
          <p:nvPr/>
        </p:nvGrpSpPr>
        <p:grpSpPr>
          <a:xfrm>
            <a:off x="4857" y="0"/>
            <a:ext cx="12446192" cy="6995176"/>
            <a:chOff x="0" y="618575"/>
            <a:chExt cx="12201526" cy="6858638"/>
          </a:xfrm>
        </p:grpSpPr>
        <p:sp>
          <p:nvSpPr>
            <p:cNvPr id="27" name="Rectangle 26"/>
            <p:cNvSpPr/>
            <p:nvPr userDrawn="1"/>
          </p:nvSpPr>
          <p:spPr>
            <a:xfrm>
              <a:off x="0" y="618575"/>
              <a:ext cx="12192000" cy="6858638"/>
            </a:xfrm>
            <a:prstGeom prst="rect">
              <a:avLst/>
            </a:prstGeom>
            <a:gradFill>
              <a:gsLst>
                <a:gs pos="100000">
                  <a:schemeClr val="accent3">
                    <a:alpha val="0"/>
                  </a:schemeClr>
                </a:gs>
                <a:gs pos="0">
                  <a:schemeClr val="accent2">
                    <a:alpha val="5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prstClr val="white"/>
                </a:solidFill>
              </a:endParaRPr>
            </a:p>
          </p:txBody>
        </p:sp>
        <p:sp>
          <p:nvSpPr>
            <p:cNvPr id="28" name="Rectangle 27"/>
            <p:cNvSpPr/>
            <p:nvPr userDrawn="1"/>
          </p:nvSpPr>
          <p:spPr>
            <a:xfrm>
              <a:off x="9526" y="618894"/>
              <a:ext cx="12192000" cy="6858001"/>
            </a:xfrm>
            <a:prstGeom prst="rect">
              <a:avLst/>
            </a:prstGeom>
            <a:gradFill>
              <a:gsLst>
                <a:gs pos="67000">
                  <a:schemeClr val="accent3">
                    <a:alpha val="0"/>
                  </a:schemeClr>
                </a:gs>
                <a:gs pos="0">
                  <a:schemeClr val="accent2">
                    <a:alpha val="20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prstClr val="white"/>
                </a:solidFill>
              </a:endParaRPr>
            </a:p>
          </p:txBody>
        </p:sp>
      </p:grpSp>
      <p:sp>
        <p:nvSpPr>
          <p:cNvPr id="4" name="Date Placeholder 3"/>
          <p:cNvSpPr>
            <a:spLocks noGrp="1"/>
          </p:cNvSpPr>
          <p:nvPr>
            <p:ph type="dt" sz="half" idx="10"/>
          </p:nvPr>
        </p:nvSpPr>
        <p:spPr/>
        <p:txBody>
          <a:bodyPr/>
          <a:lstStyle/>
          <a:p>
            <a:fld id="{90FFEE5F-65BB-4268-AC17-D19CED90FB82}" type="datetimeFigureOut">
              <a:rPr lang="en-US" smtClean="0">
                <a:solidFill>
                  <a:prstClr val="white">
                    <a:lumMod val="50000"/>
                    <a:lumOff val="50000"/>
                  </a:prstClr>
                </a:solidFill>
              </a:rPr>
              <a:pPr/>
              <a:t>4/9/2019</a:t>
            </a:fld>
            <a:endParaRPr lang="en-US" dirty="0">
              <a:solidFill>
                <a:prstClr val="white">
                  <a:lumMod val="50000"/>
                  <a:lumOff val="50000"/>
                </a:prstClr>
              </a:solidFill>
            </a:endParaRPr>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solidFill>
                <a:srgbClr val="E2DFCC"/>
              </a:solidFill>
            </a:endParaRPr>
          </a:p>
        </p:txBody>
      </p:sp>
      <p:sp>
        <p:nvSpPr>
          <p:cNvPr id="15" name="Freeform 10"/>
          <p:cNvSpPr>
            <a:spLocks/>
          </p:cNvSpPr>
          <p:nvPr/>
        </p:nvSpPr>
        <p:spPr bwMode="auto">
          <a:xfrm>
            <a:off x="-1131914" y="29144"/>
            <a:ext cx="14700303" cy="6936237"/>
          </a:xfrm>
          <a:custGeom>
            <a:avLst/>
            <a:gdLst>
              <a:gd name="T0" fmla="*/ 0 w 9078"/>
              <a:gd name="T1" fmla="*/ 0 h 4284"/>
              <a:gd name="T2" fmla="*/ 0 w 9078"/>
              <a:gd name="T3" fmla="*/ 3607 h 4284"/>
              <a:gd name="T4" fmla="*/ 9078 w 9078"/>
              <a:gd name="T5" fmla="*/ 4284 h 4284"/>
              <a:gd name="T6" fmla="*/ 9078 w 9078"/>
              <a:gd name="T7" fmla="*/ 2703 h 4284"/>
              <a:gd name="T8" fmla="*/ 0 w 9078"/>
              <a:gd name="T9" fmla="*/ 0 h 4284"/>
            </a:gdLst>
            <a:ahLst/>
            <a:cxnLst>
              <a:cxn ang="0">
                <a:pos x="T0" y="T1"/>
              </a:cxn>
              <a:cxn ang="0">
                <a:pos x="T2" y="T3"/>
              </a:cxn>
              <a:cxn ang="0">
                <a:pos x="T4" y="T5"/>
              </a:cxn>
              <a:cxn ang="0">
                <a:pos x="T6" y="T7"/>
              </a:cxn>
              <a:cxn ang="0">
                <a:pos x="T8" y="T9"/>
              </a:cxn>
            </a:cxnLst>
            <a:rect l="0" t="0" r="r" b="b"/>
            <a:pathLst>
              <a:path w="9078" h="4284">
                <a:moveTo>
                  <a:pt x="0" y="0"/>
                </a:moveTo>
                <a:lnTo>
                  <a:pt x="0" y="3607"/>
                </a:lnTo>
                <a:lnTo>
                  <a:pt x="9078" y="4284"/>
                </a:lnTo>
                <a:lnTo>
                  <a:pt x="9078" y="270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dirty="0">
              <a:solidFill>
                <a:prstClr val="white"/>
              </a:solidFill>
            </a:endParaRPr>
          </a:p>
        </p:txBody>
      </p:sp>
      <p:sp>
        <p:nvSpPr>
          <p:cNvPr id="20" name="Freeform 15"/>
          <p:cNvSpPr>
            <a:spLocks/>
          </p:cNvSpPr>
          <p:nvPr/>
        </p:nvSpPr>
        <p:spPr bwMode="auto">
          <a:xfrm>
            <a:off x="-3239" y="-639546"/>
            <a:ext cx="12449430" cy="8273617"/>
          </a:xfrm>
          <a:custGeom>
            <a:avLst/>
            <a:gdLst>
              <a:gd name="T0" fmla="*/ 7688 w 7688"/>
              <a:gd name="T1" fmla="*/ 0 h 5110"/>
              <a:gd name="T2" fmla="*/ 5495 w 7688"/>
              <a:gd name="T3" fmla="*/ 0 h 5110"/>
              <a:gd name="T4" fmla="*/ 0 w 7688"/>
              <a:gd name="T5" fmla="*/ 5110 h 5110"/>
              <a:gd name="T6" fmla="*/ 5050 w 7688"/>
              <a:gd name="T7" fmla="*/ 5110 h 5110"/>
              <a:gd name="T8" fmla="*/ 7495 w 7688"/>
              <a:gd name="T9" fmla="*/ 376 h 5110"/>
              <a:gd name="T10" fmla="*/ 7688 w 7688"/>
              <a:gd name="T11" fmla="*/ 0 h 5110"/>
            </a:gdLst>
            <a:ahLst/>
            <a:cxnLst>
              <a:cxn ang="0">
                <a:pos x="T0" y="T1"/>
              </a:cxn>
              <a:cxn ang="0">
                <a:pos x="T2" y="T3"/>
              </a:cxn>
              <a:cxn ang="0">
                <a:pos x="T4" y="T5"/>
              </a:cxn>
              <a:cxn ang="0">
                <a:pos x="T6" y="T7"/>
              </a:cxn>
              <a:cxn ang="0">
                <a:pos x="T8" y="T9"/>
              </a:cxn>
              <a:cxn ang="0">
                <a:pos x="T10" y="T11"/>
              </a:cxn>
            </a:cxnLst>
            <a:rect l="0" t="0" r="r" b="b"/>
            <a:pathLst>
              <a:path w="7688" h="5110">
                <a:moveTo>
                  <a:pt x="7688" y="0"/>
                </a:moveTo>
                <a:lnTo>
                  <a:pt x="5495" y="0"/>
                </a:lnTo>
                <a:lnTo>
                  <a:pt x="0" y="5110"/>
                </a:lnTo>
                <a:lnTo>
                  <a:pt x="5050" y="5110"/>
                </a:lnTo>
                <a:lnTo>
                  <a:pt x="7495" y="376"/>
                </a:lnTo>
                <a:lnTo>
                  <a:pt x="76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dirty="0">
              <a:solidFill>
                <a:prstClr val="white"/>
              </a:solidFill>
            </a:endParaRPr>
          </a:p>
        </p:txBody>
      </p:sp>
      <p:pic>
        <p:nvPicPr>
          <p:cNvPr id="7" name="Picture 6" descr="photo of man sitting on an outdoor bench, using a table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437"/>
            <a:ext cx="9054176" cy="6993651"/>
          </a:xfrm>
          <a:prstGeom prst="rect">
            <a:avLst/>
          </a:prstGeom>
        </p:spPr>
      </p:pic>
      <p:sp>
        <p:nvSpPr>
          <p:cNvPr id="23" name="Freeform 5" descr="Callout shape"/>
          <p:cNvSpPr>
            <a:spLocks/>
          </p:cNvSpPr>
          <p:nvPr/>
        </p:nvSpPr>
        <p:spPr bwMode="auto">
          <a:xfrm>
            <a:off x="6914604" y="363780"/>
            <a:ext cx="5055427" cy="3068265"/>
          </a:xfrm>
          <a:custGeom>
            <a:avLst/>
            <a:gdLst>
              <a:gd name="T0" fmla="*/ 0 w 4338"/>
              <a:gd name="T1" fmla="*/ 0 h 2582"/>
              <a:gd name="T2" fmla="*/ 0 w 4338"/>
              <a:gd name="T3" fmla="*/ 2353 h 2582"/>
              <a:gd name="T4" fmla="*/ 921 w 4338"/>
              <a:gd name="T5" fmla="*/ 2353 h 2582"/>
              <a:gd name="T6" fmla="*/ 1101 w 4338"/>
              <a:gd name="T7" fmla="*/ 2582 h 2582"/>
              <a:gd name="T8" fmla="*/ 1278 w 4338"/>
              <a:gd name="T9" fmla="*/ 2353 h 2582"/>
              <a:gd name="T10" fmla="*/ 4338 w 4338"/>
              <a:gd name="T11" fmla="*/ 2353 h 2582"/>
              <a:gd name="T12" fmla="*/ 4338 w 4338"/>
              <a:gd name="T13" fmla="*/ 0 h 2582"/>
              <a:gd name="T14" fmla="*/ 0 w 4338"/>
              <a:gd name="T15" fmla="*/ 0 h 25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38" h="2582">
                <a:moveTo>
                  <a:pt x="0" y="0"/>
                </a:moveTo>
                <a:lnTo>
                  <a:pt x="0" y="2353"/>
                </a:lnTo>
                <a:lnTo>
                  <a:pt x="921" y="2353"/>
                </a:lnTo>
                <a:lnTo>
                  <a:pt x="1101" y="2582"/>
                </a:lnTo>
                <a:lnTo>
                  <a:pt x="1278" y="2353"/>
                </a:lnTo>
                <a:lnTo>
                  <a:pt x="4338" y="2353"/>
                </a:lnTo>
                <a:lnTo>
                  <a:pt x="4338" y="0"/>
                </a:lnTo>
                <a:lnTo>
                  <a:pt x="0" y="0"/>
                </a:lnTo>
                <a:close/>
              </a:path>
            </a:pathLst>
          </a:custGeom>
          <a:solidFill>
            <a:srgbClr val="FDF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dirty="0">
              <a:solidFill>
                <a:prstClr val="white"/>
              </a:solidFill>
            </a:endParaRPr>
          </a:p>
        </p:txBody>
      </p:sp>
      <p:sp>
        <p:nvSpPr>
          <p:cNvPr id="2" name="Title 1"/>
          <p:cNvSpPr>
            <a:spLocks noGrp="1"/>
          </p:cNvSpPr>
          <p:nvPr>
            <p:ph type="ctrTitle"/>
          </p:nvPr>
        </p:nvSpPr>
        <p:spPr>
          <a:xfrm>
            <a:off x="7084323" y="1409870"/>
            <a:ext cx="4365246" cy="697399"/>
          </a:xfrm>
        </p:spPr>
        <p:txBody>
          <a:bodyPr anchor="b">
            <a:normAutofit/>
          </a:bodyPr>
          <a:lstStyle>
            <a:lvl1pPr algn="l">
              <a:defRPr sz="2040">
                <a:solidFill>
                  <a:schemeClr val="accent1"/>
                </a:solidFill>
                <a:latin typeface="+mj-lt"/>
              </a:defRPr>
            </a:lvl1pPr>
          </a:lstStyle>
          <a:p>
            <a:r>
              <a:rPr lang="en-US"/>
              <a:t>Click to edit Master title style</a:t>
            </a:r>
            <a:endParaRPr lang="en-US" dirty="0"/>
          </a:p>
        </p:txBody>
      </p:sp>
      <p:sp>
        <p:nvSpPr>
          <p:cNvPr id="34" name="Text Placeholder 33"/>
          <p:cNvSpPr>
            <a:spLocks noGrp="1"/>
          </p:cNvSpPr>
          <p:nvPr>
            <p:ph type="body" sz="quarter" idx="13" hasCustomPrompt="1"/>
          </p:nvPr>
        </p:nvSpPr>
        <p:spPr>
          <a:xfrm>
            <a:off x="7938027" y="2108450"/>
            <a:ext cx="3620562" cy="974692"/>
          </a:xfrm>
        </p:spPr>
        <p:txBody>
          <a:bodyPr vert="horz" lIns="91440" tIns="45720" rIns="91440" bIns="45720" rtlCol="0" anchor="b">
            <a:noAutofit/>
          </a:bodyPr>
          <a:lstStyle>
            <a:lvl1pPr>
              <a:defRPr lang="en-US" sz="5201" smtClean="0">
                <a:solidFill>
                  <a:schemeClr val="accent1"/>
                </a:solidFill>
                <a:latin typeface="+mj-lt"/>
                <a:ea typeface="+mj-ea"/>
              </a:defRPr>
            </a:lvl1pPr>
            <a:lvl2pPr>
              <a:defRPr lang="en-US" sz="6935" smtClean="0">
                <a:solidFill>
                  <a:schemeClr val="accent1"/>
                </a:solidFill>
                <a:cs typeface="+mn-cs"/>
              </a:defRPr>
            </a:lvl2pPr>
            <a:lvl3pPr>
              <a:defRPr lang="en-US" sz="6935" smtClean="0">
                <a:solidFill>
                  <a:schemeClr val="accent1"/>
                </a:solidFill>
                <a:cs typeface="+mn-cs"/>
              </a:defRPr>
            </a:lvl3pPr>
            <a:lvl4pPr>
              <a:defRPr lang="en-US" sz="6935" smtClean="0">
                <a:solidFill>
                  <a:schemeClr val="accent1"/>
                </a:solidFill>
                <a:cs typeface="+mn-cs"/>
              </a:defRPr>
            </a:lvl4pPr>
            <a:lvl5pPr>
              <a:defRPr lang="en-US" sz="6935">
                <a:solidFill>
                  <a:schemeClr val="accent1"/>
                </a:solidFill>
                <a:cs typeface="+mn-cs"/>
              </a:defRPr>
            </a:lvl5pPr>
          </a:lstStyle>
          <a:p>
            <a:pPr lvl="0">
              <a:spcBef>
                <a:spcPct val="0"/>
              </a:spcBef>
            </a:pPr>
            <a:r>
              <a:rPr lang="en-US" dirty="0"/>
              <a:t>Slide Title</a:t>
            </a:r>
          </a:p>
        </p:txBody>
      </p:sp>
      <p:sp>
        <p:nvSpPr>
          <p:cNvPr id="3" name="Subtitle 2"/>
          <p:cNvSpPr>
            <a:spLocks noGrp="1"/>
          </p:cNvSpPr>
          <p:nvPr>
            <p:ph type="subTitle" idx="1"/>
          </p:nvPr>
        </p:nvSpPr>
        <p:spPr>
          <a:xfrm>
            <a:off x="7042673" y="6332988"/>
            <a:ext cx="5094147" cy="343327"/>
          </a:xfrm>
        </p:spPr>
        <p:txBody>
          <a:bodyPr>
            <a:noAutofit/>
          </a:bodyPr>
          <a:lstStyle>
            <a:lvl1pPr marL="0" indent="0" algn="l">
              <a:buNone/>
              <a:defRPr sz="1836" b="0">
                <a:solidFill>
                  <a:schemeClr val="tx2"/>
                </a:solidFill>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2629101684"/>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216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0FFEE5F-65BB-4268-AC17-D19CED90FB82}" type="datetimeFigureOut">
              <a:rPr lang="en-US" smtClean="0">
                <a:solidFill>
                  <a:prstClr val="black">
                    <a:lumMod val="50000"/>
                    <a:lumOff val="50000"/>
                  </a:prstClr>
                </a:solidFill>
              </a:rPr>
              <a:pPr/>
              <a:t>4/9/2019</a:t>
            </a:fld>
            <a:endParaRPr lang="en-US" dirty="0">
              <a:solidFill>
                <a:prstClr val="black">
                  <a:lumMod val="50000"/>
                  <a:lumOff val="50000"/>
                </a:prstClr>
              </a:solidFill>
            </a:endParaRPr>
          </a:p>
        </p:txBody>
      </p:sp>
      <p:sp>
        <p:nvSpPr>
          <p:cNvPr id="5" name="Footer Placeholder 4"/>
          <p:cNvSpPr>
            <a:spLocks noGrp="1"/>
          </p:cNvSpPr>
          <p:nvPr>
            <p:ph type="ftr" sz="quarter" idx="11"/>
          </p:nvPr>
        </p:nvSpPr>
        <p:spPr/>
        <p:txBody>
          <a:bodyPr/>
          <a:lstStyle/>
          <a:p>
            <a:endParaRPr lang="en-US" dirty="0">
              <a:solidFill>
                <a:prstClr val="black">
                  <a:lumMod val="50000"/>
                  <a:lumOff val="50000"/>
                </a:prstClr>
              </a:solidFill>
            </a:endParaRPr>
          </a:p>
        </p:txBody>
      </p:sp>
      <p:sp>
        <p:nvSpPr>
          <p:cNvPr id="6" name="Slide Number Placeholder 5"/>
          <p:cNvSpPr>
            <a:spLocks noGrp="1"/>
          </p:cNvSpPr>
          <p:nvPr>
            <p:ph type="sldNum" sz="quarter" idx="12"/>
          </p:nvPr>
        </p:nvSpPr>
        <p:spPr/>
        <p:txBody>
          <a:bodyPr/>
          <a:lstStyle/>
          <a:p>
            <a:fld id="{7DBECBBC-B5FD-4F11-9AC2-5AED2BF7CA3D}" type="slidenum">
              <a:rPr lang="en-US" smtClean="0">
                <a:solidFill>
                  <a:srgbClr val="E2DFCC"/>
                </a:solidFill>
              </a:rPr>
              <a:pPr/>
              <a:t>‹#›</a:t>
            </a:fld>
            <a:endParaRPr lang="en-US" dirty="0">
              <a:solidFill>
                <a:srgbClr val="E2DFCC"/>
              </a:solidFill>
            </a:endParaRPr>
          </a:p>
        </p:txBody>
      </p:sp>
    </p:spTree>
    <p:extLst>
      <p:ext uri="{BB962C8B-B14F-4D97-AF65-F5344CB8AC3E}">
        <p14:creationId xmlns:p14="http://schemas.microsoft.com/office/powerpoint/2010/main" val="375696889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0FFEE5F-65BB-4268-AC17-D19CED90FB82}" type="datetimeFigureOut">
              <a:rPr lang="en-US" smtClean="0">
                <a:solidFill>
                  <a:prstClr val="black">
                    <a:lumMod val="50000"/>
                    <a:lumOff val="50000"/>
                  </a:prstClr>
                </a:solidFill>
              </a:rPr>
              <a:pPr/>
              <a:t>4/9/2019</a:t>
            </a:fld>
            <a:endParaRPr lang="en-US" dirty="0">
              <a:solidFill>
                <a:prstClr val="black">
                  <a:lumMod val="50000"/>
                  <a:lumOff val="50000"/>
                </a:prstClr>
              </a:solidFill>
            </a:endParaRPr>
          </a:p>
        </p:txBody>
      </p:sp>
      <p:sp>
        <p:nvSpPr>
          <p:cNvPr id="5" name="Footer Placeholder 4"/>
          <p:cNvSpPr>
            <a:spLocks noGrp="1"/>
          </p:cNvSpPr>
          <p:nvPr>
            <p:ph type="ftr" sz="quarter" idx="11"/>
          </p:nvPr>
        </p:nvSpPr>
        <p:spPr/>
        <p:txBody>
          <a:bodyPr/>
          <a:lstStyle/>
          <a:p>
            <a:endParaRPr lang="en-US" dirty="0">
              <a:solidFill>
                <a:prstClr val="black">
                  <a:lumMod val="50000"/>
                  <a:lumOff val="50000"/>
                </a:prstClr>
              </a:solidFill>
            </a:endParaRPr>
          </a:p>
        </p:txBody>
      </p:sp>
      <p:sp>
        <p:nvSpPr>
          <p:cNvPr id="6" name="Slide Number Placeholder 5"/>
          <p:cNvSpPr>
            <a:spLocks noGrp="1"/>
          </p:cNvSpPr>
          <p:nvPr>
            <p:ph type="sldNum" sz="quarter" idx="12"/>
          </p:nvPr>
        </p:nvSpPr>
        <p:spPr/>
        <p:txBody>
          <a:bodyPr/>
          <a:lstStyle/>
          <a:p>
            <a:fld id="{7DBECBBC-B5FD-4F11-9AC2-5AED2BF7CA3D}" type="slidenum">
              <a:rPr lang="en-US" smtClean="0">
                <a:solidFill>
                  <a:srgbClr val="E2DFCC"/>
                </a:solidFill>
              </a:rPr>
              <a:pPr/>
              <a:t>‹#›</a:t>
            </a:fld>
            <a:endParaRPr lang="en-US" dirty="0">
              <a:solidFill>
                <a:srgbClr val="E2DFCC"/>
              </a:solidFill>
            </a:endParaRPr>
          </a:p>
        </p:txBody>
      </p:sp>
    </p:spTree>
    <p:extLst>
      <p:ext uri="{BB962C8B-B14F-4D97-AF65-F5344CB8AC3E}">
        <p14:creationId xmlns:p14="http://schemas.microsoft.com/office/powerpoint/2010/main" val="360185756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9"/>
            <a:ext cx="6399214"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1"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5" y="6319671"/>
            <a:ext cx="1005839" cy="195077"/>
          </a:xfrm>
          <a:prstGeom prst="rect">
            <a:avLst/>
          </a:prstGeom>
        </p:spPr>
      </p:pic>
      <p:sp>
        <p:nvSpPr>
          <p:cNvPr id="7" name="Rectangle 6"/>
          <p:cNvSpPr/>
          <p:nvPr userDrawn="1"/>
        </p:nvSpPr>
        <p:spPr bwMode="auto">
          <a:xfrm>
            <a:off x="457202" y="479426"/>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16" rtl="0" eaLnBrk="1" fontAlgn="base" latinLnBrk="0" hangingPunct="1">
              <a:lnSpc>
                <a:spcPct val="90000"/>
              </a:lnSpc>
              <a:spcBef>
                <a:spcPct val="0"/>
              </a:spcBef>
              <a:spcAft>
                <a:spcPct val="0"/>
              </a:spcAft>
              <a:buClrTx/>
              <a:buSzTx/>
              <a:buFontTx/>
              <a:buNone/>
              <a:tabLst/>
              <a:defRPr/>
            </a:pPr>
            <a:r>
              <a:rPr kumimoji="0" lang="en-US" sz="1801"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21683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7"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78"/>
            <a:ext cx="9143936" cy="1828786"/>
          </a:xfrm>
          <a:noFill/>
        </p:spPr>
        <p:txBody>
          <a:bodyPr lIns="146304" tIns="91440" rIns="146304" bIns="91440" anchor="t" anchorCtr="0"/>
          <a:lstStyle>
            <a:lvl1pPr>
              <a:defRPr sz="6000" spc="-101" baseline="0">
                <a:gradFill>
                  <a:gsLst>
                    <a:gs pos="5833">
                      <a:schemeClr val="bg1"/>
                    </a:gs>
                    <a:gs pos="1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74702"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5" y="6319671"/>
            <a:ext cx="1005839" cy="195077"/>
          </a:xfrm>
          <a:prstGeom prst="rect">
            <a:avLst/>
          </a:prstGeom>
        </p:spPr>
      </p:pic>
      <p:sp>
        <p:nvSpPr>
          <p:cNvPr id="7" name="Rectangle 6"/>
          <p:cNvSpPr/>
          <p:nvPr userDrawn="1"/>
        </p:nvSpPr>
        <p:spPr bwMode="auto">
          <a:xfrm>
            <a:off x="457202" y="479426"/>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16" rtl="0" eaLnBrk="1" fontAlgn="base" latinLnBrk="0" hangingPunct="1">
              <a:lnSpc>
                <a:spcPct val="90000"/>
              </a:lnSpc>
              <a:spcBef>
                <a:spcPct val="0"/>
              </a:spcBef>
              <a:spcAft>
                <a:spcPct val="0"/>
              </a:spcAft>
              <a:buClrTx/>
              <a:buSzTx/>
              <a:buFontTx/>
              <a:buNone/>
              <a:tabLst/>
              <a:defRPr/>
            </a:pPr>
            <a:r>
              <a:rPr kumimoji="0" lang="en-US" sz="1801"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15789779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9"/>
            <a:ext cx="6399214"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5" y="6319671"/>
            <a:ext cx="1005839" cy="195077"/>
          </a:xfrm>
          <a:prstGeom prst="rect">
            <a:avLst/>
          </a:prstGeom>
        </p:spPr>
      </p:pic>
      <p:sp>
        <p:nvSpPr>
          <p:cNvPr id="7" name="Rectangle 6"/>
          <p:cNvSpPr/>
          <p:nvPr userDrawn="1"/>
        </p:nvSpPr>
        <p:spPr bwMode="auto">
          <a:xfrm>
            <a:off x="457202" y="479426"/>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16" rtl="0" eaLnBrk="1" fontAlgn="base" latinLnBrk="0" hangingPunct="1">
              <a:lnSpc>
                <a:spcPct val="90000"/>
              </a:lnSpc>
              <a:spcBef>
                <a:spcPct val="0"/>
              </a:spcBef>
              <a:spcAft>
                <a:spcPct val="0"/>
              </a:spcAft>
              <a:buClrTx/>
              <a:buSzTx/>
              <a:buFontTx/>
              <a:buNone/>
              <a:tabLst/>
              <a:defRPr/>
            </a:pPr>
            <a:r>
              <a:rPr kumimoji="0" lang="en-US" sz="1801" b="0" i="0" u="none" strike="noStrike" kern="1200" cap="none" spc="0" normalizeH="0" baseline="0" noProof="0" dirty="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31382574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4"/>
            <a:ext cx="10056812" cy="2751698"/>
          </a:xfrm>
          <a:noFill/>
        </p:spPr>
        <p:txBody>
          <a:bodyPr tIns="91440" bIns="91440" anchor="t" anchorCtr="0"/>
          <a:lstStyle>
            <a:lvl1pPr>
              <a:defRPr sz="7199" spc="-101"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4"/>
            <a:ext cx="10058402"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818005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4"/>
            <a:ext cx="10056812" cy="2751698"/>
          </a:xfrm>
          <a:noFill/>
        </p:spPr>
        <p:txBody>
          <a:bodyPr tIns="91440" bIns="91440" anchor="t" anchorCtr="0"/>
          <a:lstStyle>
            <a:lvl1pPr>
              <a:defRPr sz="7199" spc="-101"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4"/>
            <a:ext cx="10058402"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256484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4"/>
            <a:ext cx="10056812" cy="2751698"/>
          </a:xfrm>
          <a:noFill/>
        </p:spPr>
        <p:txBody>
          <a:bodyPr tIns="91440" bIns="91440" anchor="t" anchorCtr="0"/>
          <a:lstStyle>
            <a:lvl1pPr>
              <a:defRPr sz="7199" spc="-101"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1302952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4"/>
            <a:ext cx="10056812" cy="2751698"/>
          </a:xfrm>
          <a:noFill/>
        </p:spPr>
        <p:txBody>
          <a:bodyPr tIns="91440" bIns="91440" anchor="t" anchorCtr="0"/>
          <a:lstStyle>
            <a:lvl1pPr>
              <a:defRPr sz="7199" spc="-101"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704849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379185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72817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389605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91819"/>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62" indent="0">
              <a:buNone/>
              <a:defRPr/>
            </a:lvl3pPr>
            <a:lvl4pPr marL="457124" indent="0">
              <a:buNone/>
              <a:defRPr/>
            </a:lvl4pPr>
            <a:lvl5pPr marL="6856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5231299"/>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1"/>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62" indent="0">
              <a:buNone/>
              <a:defRPr/>
            </a:lvl3pPr>
            <a:lvl4pPr marL="457124" indent="0">
              <a:buNone/>
              <a:defRPr/>
            </a:lvl4pPr>
            <a:lvl5pPr marL="6856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647676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5948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256587"/>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59483"/>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9415382"/>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535120"/>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1" y="1212849"/>
            <a:ext cx="5486399" cy="2535120"/>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5563129"/>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535120"/>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1" y="1212849"/>
            <a:ext cx="5486399" cy="2535120"/>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7753797"/>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0"/>
            <a:ext cx="5486399" cy="2602783"/>
          </a:xfrm>
        </p:spPr>
        <p:txBody>
          <a:bodyPr wrap="square">
            <a:spAutoFit/>
          </a:bodyPr>
          <a:lstStyle>
            <a:lvl1pPr marL="287290" indent="-287290">
              <a:spcBef>
                <a:spcPts val="1224"/>
              </a:spcBef>
              <a:buClr>
                <a:schemeClr val="tx1"/>
              </a:buClr>
              <a:buFont typeface="Arial" pitchFamily="34" charset="0"/>
              <a:buChar char="•"/>
              <a:defRPr sz="3600"/>
            </a:lvl1pPr>
            <a:lvl2pPr marL="531078" indent="-233156">
              <a:defRPr sz="2400"/>
            </a:lvl2pPr>
            <a:lvl3pPr marL="699467" indent="-168391">
              <a:tabLst/>
              <a:defRPr sz="2000"/>
            </a:lvl3pPr>
            <a:lvl4pPr marL="880810" indent="-181344">
              <a:defRPr/>
            </a:lvl4pPr>
            <a:lvl5pPr marL="1049201" indent="-16839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1" y="1212850"/>
            <a:ext cx="5486399" cy="2602783"/>
          </a:xfrm>
        </p:spPr>
        <p:txBody>
          <a:bodyPr wrap="square">
            <a:spAutoFit/>
          </a:bodyPr>
          <a:lstStyle>
            <a:lvl1pPr marL="287290" indent="-287290">
              <a:spcBef>
                <a:spcPts val="1224"/>
              </a:spcBef>
              <a:buClr>
                <a:schemeClr val="tx1"/>
              </a:buClr>
              <a:buFont typeface="Arial" pitchFamily="34" charset="0"/>
              <a:buChar char="•"/>
              <a:defRPr sz="3600"/>
            </a:lvl1pPr>
            <a:lvl2pPr marL="531078" indent="-233156">
              <a:defRPr sz="2400"/>
            </a:lvl2pPr>
            <a:lvl3pPr marL="699467" indent="-168391">
              <a:tabLst/>
              <a:defRPr sz="2000"/>
            </a:lvl3pPr>
            <a:lvl4pPr marL="880810" indent="-181344">
              <a:defRPr/>
            </a:lvl4pPr>
            <a:lvl5pPr marL="1049201" indent="-16839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7690079"/>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0"/>
            <a:ext cx="5486399" cy="2602783"/>
          </a:xfrm>
        </p:spPr>
        <p:txBody>
          <a:bodyPr wrap="square">
            <a:spAutoFit/>
          </a:bodyPr>
          <a:lstStyle>
            <a:lvl1pPr marL="287290" indent="-287290">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78" indent="-233156">
              <a:defRPr sz="2400"/>
            </a:lvl2pPr>
            <a:lvl3pPr marL="699467" indent="-168391">
              <a:tabLst/>
              <a:defRPr sz="2000"/>
            </a:lvl3pPr>
            <a:lvl4pPr marL="880810" indent="-181344">
              <a:defRPr/>
            </a:lvl4pPr>
            <a:lvl5pPr marL="1049201" indent="-16839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1" y="1212850"/>
            <a:ext cx="5486399" cy="2602783"/>
          </a:xfrm>
        </p:spPr>
        <p:txBody>
          <a:bodyPr wrap="square">
            <a:spAutoFit/>
          </a:bodyPr>
          <a:lstStyle>
            <a:lvl1pPr marL="287290" indent="-287290">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78" indent="-233156">
              <a:defRPr sz="2400"/>
            </a:lvl2pPr>
            <a:lvl3pPr marL="699467" indent="-168391">
              <a:tabLst/>
              <a:defRPr sz="2000"/>
            </a:lvl3pPr>
            <a:lvl4pPr marL="880810" indent="-181344">
              <a:defRPr/>
            </a:lvl4pPr>
            <a:lvl5pPr marL="1049201" indent="-16839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6954346"/>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1743691"/>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4857619"/>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9713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9B9B9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5266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8146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16" fontAlgn="base">
              <a:spcBef>
                <a:spcPct val="0"/>
              </a:spcBef>
              <a:spcAft>
                <a:spcPct val="0"/>
              </a:spcAft>
            </a:pPr>
            <a:endParaRPr lang="en-US" sz="1801"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200" cy="2062521"/>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496" indent="0">
              <a:buNone/>
              <a:defRPr>
                <a:gradFill>
                  <a:gsLst>
                    <a:gs pos="1250">
                      <a:srgbClr val="000000"/>
                    </a:gs>
                    <a:gs pos="100000">
                      <a:srgbClr val="000000"/>
                    </a:gs>
                  </a:gsLst>
                  <a:lin ang="5400000" scaled="0"/>
                </a:gradFill>
                <a:latin typeface="Segoe UI" pitchFamily="34" charset="0"/>
                <a:cs typeface="Segoe UI" pitchFamily="34" charset="0"/>
              </a:defRPr>
            </a:lvl2pPr>
            <a:lvl3pPr marL="584509" indent="0">
              <a:buNone/>
              <a:defRPr>
                <a:gradFill>
                  <a:gsLst>
                    <a:gs pos="1250">
                      <a:srgbClr val="000000"/>
                    </a:gs>
                    <a:gs pos="100000">
                      <a:srgbClr val="000000"/>
                    </a:gs>
                  </a:gsLst>
                  <a:lin ang="5400000" scaled="0"/>
                </a:gradFill>
                <a:latin typeface="Segoe UI" pitchFamily="34" charset="0"/>
                <a:cs typeface="Segoe UI" pitchFamily="34" charset="0"/>
              </a:defRPr>
            </a:lvl3pPr>
            <a:lvl4pPr marL="814426"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821"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4363517"/>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510095"/>
          </a:xfrm>
          <a:prstGeom prst="rect">
            <a:avLst/>
          </a:prstGeom>
        </p:spPr>
        <p:txBody>
          <a:bodyPr/>
          <a:lstStyle>
            <a:lvl1pPr marL="290465" indent="-290465">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04" indent="-280942">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68" indent="-290465">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30" indent="-22856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93" indent="-22856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25035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p:cNvSpPr txBox="1">
            <a:spLocks/>
          </p:cNvSpPr>
          <p:nvPr userDrawn="1"/>
        </p:nvSpPr>
        <p:spPr>
          <a:xfrm>
            <a:off x="274639" y="295276"/>
            <a:ext cx="11889564" cy="917575"/>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9" dirty="0"/>
              <a:t>Click to edit Master title style</a:t>
            </a:r>
          </a:p>
        </p:txBody>
      </p:sp>
    </p:spTree>
    <p:extLst>
      <p:ext uri="{BB962C8B-B14F-4D97-AF65-F5344CB8AC3E}">
        <p14:creationId xmlns:p14="http://schemas.microsoft.com/office/powerpoint/2010/main" val="183592293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9"/>
            <a:ext cx="6399214"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1"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973055" y="6319671"/>
            <a:ext cx="1005839" cy="195077"/>
          </a:xfrm>
          <a:prstGeom prst="rect">
            <a:avLst/>
          </a:prstGeom>
        </p:spPr>
      </p:pic>
      <p:sp>
        <p:nvSpPr>
          <p:cNvPr id="7" name="Rectangle 6"/>
          <p:cNvSpPr/>
          <p:nvPr userDrawn="1"/>
        </p:nvSpPr>
        <p:spPr bwMode="auto">
          <a:xfrm>
            <a:off x="457202" y="479426"/>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16" fontAlgn="base">
              <a:lnSpc>
                <a:spcPct val="90000"/>
              </a:lnSpc>
              <a:spcBef>
                <a:spcPct val="0"/>
              </a:spcBef>
              <a:spcAft>
                <a:spcPct val="0"/>
              </a:spcAft>
              <a:defRPr/>
            </a:pPr>
            <a:r>
              <a:rPr lang="en-US" sz="1801"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9820221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7"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78"/>
            <a:ext cx="9143936" cy="1828786"/>
          </a:xfrm>
          <a:noFill/>
        </p:spPr>
        <p:txBody>
          <a:bodyPr lIns="146304" tIns="91440" rIns="146304" bIns="91440" anchor="t" anchorCtr="0"/>
          <a:lstStyle>
            <a:lvl1pPr>
              <a:defRPr sz="6000" spc="-101" baseline="0">
                <a:gradFill>
                  <a:gsLst>
                    <a:gs pos="5833">
                      <a:schemeClr val="bg1"/>
                    </a:gs>
                    <a:gs pos="1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74702"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973055" y="6319671"/>
            <a:ext cx="1005839" cy="195077"/>
          </a:xfrm>
          <a:prstGeom prst="rect">
            <a:avLst/>
          </a:prstGeom>
        </p:spPr>
      </p:pic>
      <p:sp>
        <p:nvSpPr>
          <p:cNvPr id="7" name="Rectangle 6"/>
          <p:cNvSpPr/>
          <p:nvPr userDrawn="1"/>
        </p:nvSpPr>
        <p:spPr bwMode="auto">
          <a:xfrm>
            <a:off x="457202" y="479426"/>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16" fontAlgn="base">
              <a:lnSpc>
                <a:spcPct val="90000"/>
              </a:lnSpc>
              <a:spcBef>
                <a:spcPct val="0"/>
              </a:spcBef>
              <a:spcAft>
                <a:spcPct val="0"/>
              </a:spcAft>
              <a:defRPr/>
            </a:pPr>
            <a:r>
              <a:rPr lang="en-US" sz="1801"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27127552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594484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49298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916859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91819"/>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62" indent="0">
              <a:buNone/>
              <a:defRPr/>
            </a:lvl3pPr>
            <a:lvl4pPr marL="457124" indent="0">
              <a:buNone/>
              <a:defRPr/>
            </a:lvl4pPr>
            <a:lvl5pPr marL="6856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415402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1"/>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62" indent="0">
              <a:buNone/>
              <a:defRPr/>
            </a:lvl3pPr>
            <a:lvl4pPr marL="457124" indent="0">
              <a:buNone/>
              <a:defRPr/>
            </a:lvl4pPr>
            <a:lvl5pPr marL="6856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1096849"/>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5948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6815356"/>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59483"/>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4334023"/>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800947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8920968"/>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53032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00B0F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58880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5673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Blank Accent Color 2">
    <p:bg>
      <p:bgPr>
        <a:solidFill>
          <a:srgbClr val="99216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94706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097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_Blank Accent Color 3">
    <p:bg>
      <p:bgPr>
        <a:solidFill>
          <a:srgbClr val="A1B4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04550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8"/>
            <a:ext cx="9143936" cy="1828786"/>
          </a:xfrm>
          <a:noFill/>
        </p:spPr>
        <p:txBody>
          <a:bodyPr lIns="146304" tIns="91440" rIns="146304" bIns="91440" anchor="t" anchorCtr="0"/>
          <a:lstStyle>
            <a:lvl1pPr>
              <a:defRPr sz="6000" spc="-100" baseline="0">
                <a:gradFill>
                  <a:gsLst>
                    <a:gs pos="5833">
                      <a:schemeClr val="bg1"/>
                    </a:gs>
                    <a:gs pos="1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p:cNvSpPr txBox="1">
            <a:spLocks/>
          </p:cNvSpPr>
          <p:nvPr userDrawn="1"/>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dirty="0"/>
              <a:t>Click to edit Master title style</a:t>
            </a:r>
          </a:p>
        </p:txBody>
      </p:sp>
    </p:spTree>
    <p:extLst>
      <p:ext uri="{BB962C8B-B14F-4D97-AF65-F5344CB8AC3E}">
        <p14:creationId xmlns:p14="http://schemas.microsoft.com/office/powerpoint/2010/main" val="108032785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9968791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8"/>
            <a:ext cx="9143936" cy="1828786"/>
          </a:xfrm>
          <a:noFill/>
        </p:spPr>
        <p:txBody>
          <a:bodyPr lIns="146304" tIns="91440" rIns="146304" bIns="91440" anchor="t" anchorCtr="0"/>
          <a:lstStyle>
            <a:lvl1pPr>
              <a:defRPr sz="6000" spc="-100" baseline="0">
                <a:gradFill>
                  <a:gsLst>
                    <a:gs pos="5833">
                      <a:schemeClr val="bg1"/>
                    </a:gs>
                    <a:gs pos="1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2941238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2572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3064142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389187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579977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434800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648676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658739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652041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759355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774682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418818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077025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174990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507660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959903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42956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170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498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83674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243899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p:cNvSpPr txBox="1">
            <a:spLocks/>
          </p:cNvSpPr>
          <p:nvPr userDrawn="1"/>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800">
                <a:gradFill>
                  <a:gsLst>
                    <a:gs pos="1250">
                      <a:srgbClr val="505050"/>
                    </a:gs>
                    <a:gs pos="100000">
                      <a:srgbClr val="505050"/>
                    </a:gs>
                  </a:gsLst>
                  <a:lin ang="5400000" scaled="0"/>
                </a:gradFill>
              </a:rPr>
              <a:t>Click to edit Master title style</a:t>
            </a:r>
          </a:p>
        </p:txBody>
      </p:sp>
    </p:spTree>
    <p:extLst>
      <p:ext uri="{BB962C8B-B14F-4D97-AF65-F5344CB8AC3E}">
        <p14:creationId xmlns:p14="http://schemas.microsoft.com/office/powerpoint/2010/main" val="88745349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3200876"/>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274640" y="294236"/>
            <a:ext cx="11696415" cy="1186802"/>
          </a:xfrm>
        </p:spPr>
        <p:txBody>
          <a:bodyPr/>
          <a:lstStyle>
            <a:lvl1pPr>
              <a:defRPr sz="4800"/>
            </a:lvl1pPr>
          </a:lstStyle>
          <a:p>
            <a:r>
              <a:rPr lang="en-US" dirty="0"/>
              <a:t>Click to edit Master title style</a:t>
            </a:r>
            <a:endParaRPr lang="pt-PT" dirty="0"/>
          </a:p>
        </p:txBody>
      </p:sp>
    </p:spTree>
    <p:extLst>
      <p:ext uri="{BB962C8B-B14F-4D97-AF65-F5344CB8AC3E}">
        <p14:creationId xmlns:p14="http://schemas.microsoft.com/office/powerpoint/2010/main" val="139295428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09566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218657"/>
            <a:ext cx="11390114" cy="873915"/>
          </a:xfrm>
          <a:prstGeom prst="rect">
            <a:avLst/>
          </a:prstGeom>
        </p:spPr>
        <p:txBody>
          <a:bodyPr vert="horz" lIns="68589" tIns="34295" rIns="68589" bIns="34295" rtlCol="0" anchor="ctr">
            <a:noAutofit/>
          </a:bodyPr>
          <a:lstStyle>
            <a:lvl1pPr>
              <a:defRPr sz="3264" baseline="0">
                <a:solidFill>
                  <a:srgbClr val="0D77B6"/>
                </a:solidFill>
              </a:defRPr>
            </a:lvl1pPr>
          </a:lstStyle>
          <a:p>
            <a:r>
              <a:rPr lang="en-US" dirty="0" err="1"/>
              <a:t>Título</a:t>
            </a:r>
            <a:r>
              <a:rPr lang="en-US" dirty="0"/>
              <a:t> </a:t>
            </a:r>
            <a:r>
              <a:rPr lang="en-US" dirty="0" err="1"/>
              <a:t>Sessão</a:t>
            </a:r>
            <a:r>
              <a:rPr lang="en-US" dirty="0"/>
              <a:t> | DEVELOPERS</a:t>
            </a:r>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0D77B6"/>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p:txBody>
      </p:sp>
    </p:spTree>
    <p:extLst>
      <p:ext uri="{BB962C8B-B14F-4D97-AF65-F5344CB8AC3E}">
        <p14:creationId xmlns:p14="http://schemas.microsoft.com/office/powerpoint/2010/main" val="16133429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a:xfrm>
            <a:off x="855008" y="6482889"/>
            <a:ext cx="2798207" cy="372394"/>
          </a:xfrm>
          <a:prstGeom prst="rect">
            <a:avLst/>
          </a:prstGeom>
        </p:spPr>
        <p:txBody>
          <a:bodyPr/>
          <a:lstStyle/>
          <a:p>
            <a:fld id="{199ABF87-67DF-4474-8EF2-B8A857D3097D}" type="datetimeFigureOut">
              <a:rPr lang="en-US" smtClean="0">
                <a:solidFill>
                  <a:srgbClr val="505050"/>
                </a:solidFill>
              </a:rPr>
              <a:pPr/>
              <a:t>4/9/2019</a:t>
            </a:fld>
            <a:endParaRPr lang="en-US">
              <a:solidFill>
                <a:srgbClr val="505050"/>
              </a:solidFill>
            </a:endParaRPr>
          </a:p>
        </p:txBody>
      </p:sp>
      <p:sp>
        <p:nvSpPr>
          <p:cNvPr id="5" name="Footer Placeholder 4"/>
          <p:cNvSpPr>
            <a:spLocks noGrp="1"/>
          </p:cNvSpPr>
          <p:nvPr>
            <p:ph type="ftr" sz="quarter" idx="11"/>
          </p:nvPr>
        </p:nvSpPr>
        <p:spPr>
          <a:xfrm>
            <a:off x="4119583" y="6482889"/>
            <a:ext cx="4197310" cy="372394"/>
          </a:xfrm>
          <a:prstGeom prst="rect">
            <a:avLst/>
          </a:prstGeom>
        </p:spPr>
        <p:txBody>
          <a:bodyPr/>
          <a:lstStyle/>
          <a:p>
            <a:endParaRPr lang="en-US">
              <a:solidFill>
                <a:srgbClr val="505050"/>
              </a:solidFill>
            </a:endParaRPr>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fld id="{FC407713-6D7E-441D-A71B-70CD120F3FC1}"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9431057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6387083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8"/>
            <a:ext cx="9143936" cy="1828786"/>
          </a:xfrm>
          <a:noFill/>
        </p:spPr>
        <p:txBody>
          <a:bodyPr lIns="146304" tIns="91440" rIns="146304" bIns="91440" anchor="t" anchorCtr="0"/>
          <a:lstStyle>
            <a:lvl1pPr>
              <a:defRPr sz="6000" spc="-100" baseline="0">
                <a:gradFill>
                  <a:gsLst>
                    <a:gs pos="5833">
                      <a:schemeClr val="bg1"/>
                    </a:gs>
                    <a:gs pos="1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15444392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3060728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118421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26493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36737457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9012579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46352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214353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035247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291973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8768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333303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36850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732598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315982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22459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284777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315459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226355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3278219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516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9B9B9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2915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3135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p:cNvSpPr txBox="1">
            <a:spLocks/>
          </p:cNvSpPr>
          <p:nvPr userDrawn="1"/>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800">
                <a:gradFill>
                  <a:gsLst>
                    <a:gs pos="1250">
                      <a:srgbClr val="505050"/>
                    </a:gs>
                    <a:gs pos="100000">
                      <a:srgbClr val="505050"/>
                    </a:gs>
                  </a:gsLst>
                  <a:lin ang="5400000" scaled="0"/>
                </a:gradFill>
              </a:rPr>
              <a:t>Click to edit Master title style</a:t>
            </a:r>
          </a:p>
        </p:txBody>
      </p:sp>
    </p:spTree>
    <p:extLst>
      <p:ext uri="{BB962C8B-B14F-4D97-AF65-F5344CB8AC3E}">
        <p14:creationId xmlns:p14="http://schemas.microsoft.com/office/powerpoint/2010/main" val="156188111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58pt Title/16pt Text -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11887199" cy="878036"/>
          </a:xfrm>
        </p:spPr>
        <p:txBody>
          <a:bodyPr lIns="146304" tIns="91440" rIns="146304" bIns="91440"/>
          <a:lstStyle>
            <a:lvl1pPr>
              <a:lnSpc>
                <a:spcPts val="6300"/>
              </a:lnSpc>
              <a:defRPr sz="5400" baseline="0">
                <a:solidFill>
                  <a:schemeClr val="bg1"/>
                </a:solidFill>
              </a:defRPr>
            </a:lvl1pPr>
          </a:lstStyle>
          <a:p>
            <a:r>
              <a:rPr lang="en-US" dirty="0"/>
              <a:t>Title only</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Tree>
    <p:extLst>
      <p:ext uri="{BB962C8B-B14F-4D97-AF65-F5344CB8AC3E}">
        <p14:creationId xmlns:p14="http://schemas.microsoft.com/office/powerpoint/2010/main" val="111202721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8783949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10" name="Rectangle 9"/>
          <p:cNvSpPr/>
          <p:nvPr userDrawn="1"/>
        </p:nvSpPr>
        <p:spPr bwMode="auto">
          <a:xfrm>
            <a:off x="45720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27190904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069448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4096627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974387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7046181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337842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2475919"/>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251953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2C6"/>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740313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153955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180927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763681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108027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500804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822929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13082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915902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55598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41399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70" y="233153"/>
            <a:ext cx="11375537" cy="776911"/>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29670" y="1476621"/>
            <a:ext cx="11375537" cy="965254"/>
          </a:xfrm>
        </p:spPr>
        <p:txBody>
          <a:bodyPr/>
          <a:lstStyle>
            <a:lvl1pPr marL="0" indent="0">
              <a:spcBef>
                <a:spcPts val="0"/>
              </a:spcBef>
              <a:spcAft>
                <a:spcPts val="918"/>
              </a:spcAft>
              <a:buNone/>
              <a:defRPr sz="4080" spc="-102" baseline="0">
                <a:latin typeface="Segoe UI Light" pitchFamily="34" charset="0"/>
              </a:defRPr>
            </a:lvl1pPr>
            <a:lvl2pPr marL="0" indent="0">
              <a:spcBef>
                <a:spcPts val="0"/>
              </a:spcBef>
              <a:spcAft>
                <a:spcPts val="408"/>
              </a:spcAft>
              <a:buNone/>
              <a:defRPr sz="2040" spc="-52"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408"/>
              </a:spcAft>
              <a:buNone/>
              <a:defRPr sz="2040"/>
            </a:lvl3pPr>
            <a:lvl4pPr marL="0" indent="0">
              <a:spcBef>
                <a:spcPts val="0"/>
              </a:spcBef>
              <a:spcAft>
                <a:spcPts val="408"/>
              </a:spcAft>
              <a:buNone/>
              <a:defRPr/>
            </a:lvl4pPr>
            <a:lvl5pPr marL="0" indent="0">
              <a:spcBef>
                <a:spcPts val="0"/>
              </a:spcBef>
              <a:spcAft>
                <a:spcPts val="408"/>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698314856"/>
      </p:ext>
    </p:extLst>
  </p:cSld>
  <p:clrMapOvr>
    <a:masterClrMapping/>
  </p:clrMapOvr>
  <p:transition>
    <p:wipe dir="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70" y="233153"/>
            <a:ext cx="11375537" cy="776911"/>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29670" y="1476625"/>
            <a:ext cx="11375537" cy="20442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1981870"/>
      </p:ext>
    </p:extLst>
  </p:cSld>
  <p:clrMapOvr>
    <a:masterClrMapping/>
  </p:clrMapOvr>
  <p:transition>
    <p:wipe dir="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29670" y="1476625"/>
            <a:ext cx="11375537" cy="204429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8296057"/>
      </p:ext>
    </p:extLst>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theme" Target="../theme/theme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theme" Target="../theme/theme3.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3" Type="http://schemas.openxmlformats.org/officeDocument/2006/relationships/slideLayout" Target="../slideLayouts/slideLayout79.xml"/><Relationship Id="rId21" Type="http://schemas.openxmlformats.org/officeDocument/2006/relationships/theme" Target="../theme/theme4.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4.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theme" Target="../theme/theme5.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26" Type="http://schemas.openxmlformats.org/officeDocument/2006/relationships/slideLayout" Target="../slideLayouts/slideLayout133.xml"/><Relationship Id="rId3" Type="http://schemas.openxmlformats.org/officeDocument/2006/relationships/slideLayout" Target="../slideLayouts/slideLayout110.xml"/><Relationship Id="rId21" Type="http://schemas.openxmlformats.org/officeDocument/2006/relationships/slideLayout" Target="../slideLayouts/slideLayout128.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slideLayout" Target="../slideLayouts/slideLayout127.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28" Type="http://schemas.openxmlformats.org/officeDocument/2006/relationships/theme" Target="../theme/theme6.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slideLayout" Target="../slideLayouts/slideLayout129.xml"/><Relationship Id="rId27" Type="http://schemas.openxmlformats.org/officeDocument/2006/relationships/slideLayout" Target="../slideLayouts/slideLayout13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slideLayout" Target="../slideLayouts/slideLayout147.xml"/><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2" Type="http://schemas.openxmlformats.org/officeDocument/2006/relationships/slideLayout" Target="../slideLayouts/slideLayout136.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0" Type="http://schemas.openxmlformats.org/officeDocument/2006/relationships/slideLayout" Target="../slideLayouts/slideLayout144.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5.xml"/><Relationship Id="rId13" Type="http://schemas.openxmlformats.org/officeDocument/2006/relationships/slideLayout" Target="../slideLayouts/slideLayout160.xml"/><Relationship Id="rId18" Type="http://schemas.openxmlformats.org/officeDocument/2006/relationships/slideLayout" Target="../slideLayouts/slideLayout165.xml"/><Relationship Id="rId26" Type="http://schemas.openxmlformats.org/officeDocument/2006/relationships/slideLayout" Target="../slideLayouts/slideLayout173.xml"/><Relationship Id="rId3" Type="http://schemas.openxmlformats.org/officeDocument/2006/relationships/slideLayout" Target="../slideLayouts/slideLayout150.xml"/><Relationship Id="rId21" Type="http://schemas.openxmlformats.org/officeDocument/2006/relationships/slideLayout" Target="../slideLayouts/slideLayout168.xml"/><Relationship Id="rId7" Type="http://schemas.openxmlformats.org/officeDocument/2006/relationships/slideLayout" Target="../slideLayouts/slideLayout154.xml"/><Relationship Id="rId12" Type="http://schemas.openxmlformats.org/officeDocument/2006/relationships/slideLayout" Target="../slideLayouts/slideLayout159.xml"/><Relationship Id="rId17" Type="http://schemas.openxmlformats.org/officeDocument/2006/relationships/slideLayout" Target="../slideLayouts/slideLayout164.xml"/><Relationship Id="rId25" Type="http://schemas.openxmlformats.org/officeDocument/2006/relationships/slideLayout" Target="../slideLayouts/slideLayout172.xml"/><Relationship Id="rId2" Type="http://schemas.openxmlformats.org/officeDocument/2006/relationships/slideLayout" Target="../slideLayouts/slideLayout149.xml"/><Relationship Id="rId16" Type="http://schemas.openxmlformats.org/officeDocument/2006/relationships/slideLayout" Target="../slideLayouts/slideLayout163.xml"/><Relationship Id="rId20" Type="http://schemas.openxmlformats.org/officeDocument/2006/relationships/slideLayout" Target="../slideLayouts/slideLayout167.x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slideLayout" Target="../slideLayouts/slideLayout158.xml"/><Relationship Id="rId24" Type="http://schemas.openxmlformats.org/officeDocument/2006/relationships/slideLayout" Target="../slideLayouts/slideLayout171.xml"/><Relationship Id="rId5" Type="http://schemas.openxmlformats.org/officeDocument/2006/relationships/slideLayout" Target="../slideLayouts/slideLayout152.xml"/><Relationship Id="rId15" Type="http://schemas.openxmlformats.org/officeDocument/2006/relationships/slideLayout" Target="../slideLayouts/slideLayout162.xml"/><Relationship Id="rId23" Type="http://schemas.openxmlformats.org/officeDocument/2006/relationships/slideLayout" Target="../slideLayouts/slideLayout170.xml"/><Relationship Id="rId10" Type="http://schemas.openxmlformats.org/officeDocument/2006/relationships/slideLayout" Target="../slideLayouts/slideLayout157.xml"/><Relationship Id="rId19" Type="http://schemas.openxmlformats.org/officeDocument/2006/relationships/slideLayout" Target="../slideLayouts/slideLayout166.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14" Type="http://schemas.openxmlformats.org/officeDocument/2006/relationships/slideLayout" Target="../slideLayouts/slideLayout161.xml"/><Relationship Id="rId22" Type="http://schemas.openxmlformats.org/officeDocument/2006/relationships/slideLayout" Target="../slideLayouts/slideLayout169.xml"/><Relationship Id="rId27"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1.xml"/><Relationship Id="rId13" Type="http://schemas.openxmlformats.org/officeDocument/2006/relationships/slideLayout" Target="../slideLayouts/slideLayout186.xml"/><Relationship Id="rId18" Type="http://schemas.openxmlformats.org/officeDocument/2006/relationships/theme" Target="../theme/theme9.xml"/><Relationship Id="rId3" Type="http://schemas.openxmlformats.org/officeDocument/2006/relationships/slideLayout" Target="../slideLayouts/slideLayout176.xml"/><Relationship Id="rId7" Type="http://schemas.openxmlformats.org/officeDocument/2006/relationships/slideLayout" Target="../slideLayouts/slideLayout180.xml"/><Relationship Id="rId12" Type="http://schemas.openxmlformats.org/officeDocument/2006/relationships/slideLayout" Target="../slideLayouts/slideLayout185.xml"/><Relationship Id="rId17" Type="http://schemas.openxmlformats.org/officeDocument/2006/relationships/slideLayout" Target="../slideLayouts/slideLayout190.xml"/><Relationship Id="rId2" Type="http://schemas.openxmlformats.org/officeDocument/2006/relationships/slideLayout" Target="../slideLayouts/slideLayout175.xml"/><Relationship Id="rId16" Type="http://schemas.openxmlformats.org/officeDocument/2006/relationships/slideLayout" Target="../slideLayouts/slideLayout189.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slideLayout" Target="../slideLayouts/slideLayout184.xml"/><Relationship Id="rId5" Type="http://schemas.openxmlformats.org/officeDocument/2006/relationships/slideLayout" Target="../slideLayouts/slideLayout178.xml"/><Relationship Id="rId15" Type="http://schemas.openxmlformats.org/officeDocument/2006/relationships/slideLayout" Target="../slideLayouts/slideLayout188.xml"/><Relationship Id="rId10" Type="http://schemas.openxmlformats.org/officeDocument/2006/relationships/slideLayout" Target="../slideLayouts/slideLayout183.xml"/><Relationship Id="rId4" Type="http://schemas.openxmlformats.org/officeDocument/2006/relationships/slideLayout" Target="../slideLayouts/slideLayout177.xml"/><Relationship Id="rId9" Type="http://schemas.openxmlformats.org/officeDocument/2006/relationships/slideLayout" Target="../slideLayouts/slideLayout182.xml"/><Relationship Id="rId14" Type="http://schemas.openxmlformats.org/officeDocument/2006/relationships/slideLayout" Target="../slideLayouts/slideLayout18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7" r:id="rId1"/>
    <p:sldLayoutId id="2147484166" r:id="rId2"/>
    <p:sldLayoutId id="2147484183" r:id="rId3"/>
    <p:sldLayoutId id="2147484105" r:id="rId4"/>
    <p:sldLayoutId id="2147484184" r:id="rId5"/>
    <p:sldLayoutId id="2147484182" r:id="rId6"/>
    <p:sldLayoutId id="2147484185" r:id="rId7"/>
    <p:sldLayoutId id="2147484130" r:id="rId8"/>
    <p:sldLayoutId id="2147484101" r:id="rId9"/>
    <p:sldLayoutId id="2147484102" r:id="rId10"/>
    <p:sldLayoutId id="2147484087" r:id="rId11"/>
    <p:sldLayoutId id="2147484098" r:id="rId12"/>
    <p:sldLayoutId id="2147484086" r:id="rId13"/>
    <p:sldLayoutId id="2147484107" r:id="rId14"/>
    <p:sldLayoutId id="2147484099" r:id="rId15"/>
    <p:sldLayoutId id="2147484100" r:id="rId16"/>
    <p:sldLayoutId id="2147484089" r:id="rId17"/>
    <p:sldLayoutId id="2147484106" r:id="rId18"/>
    <p:sldLayoutId id="2147484092" r:id="rId19"/>
    <p:sldLayoutId id="2147484093" r:id="rId20"/>
    <p:sldLayoutId id="2147484127" r:id="rId21"/>
    <p:sldLayoutId id="2147484128" r:id="rId22"/>
    <p:sldLayoutId id="2147484129" r:id="rId23"/>
    <p:sldLayoutId id="2147484094" r:id="rId24"/>
    <p:sldLayoutId id="2147484096" r:id="rId25"/>
    <p:sldLayoutId id="2147484194" r:id="rId26"/>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7644178"/>
      </p:ext>
    </p:extLst>
  </p:cSld>
  <p:clrMap bg1="lt1" tx1="dk1" bg2="lt2" tx2="dk2" accent1="accent1" accent2="accent2" accent3="accent3" accent4="accent4" accent5="accent5" accent6="accent6" hlink="hlink" folHlink="folHlink"/>
  <p:sldLayoutIdLst>
    <p:sldLayoutId id="2147484244" r:id="rId1"/>
    <p:sldLayoutId id="2147484245" r:id="rId2"/>
    <p:sldLayoutId id="2147484256" r:id="rId3"/>
    <p:sldLayoutId id="2147484257" r:id="rId4"/>
    <p:sldLayoutId id="2147484599" r:id="rId5"/>
    <p:sldLayoutId id="2147484258" r:id="rId6"/>
    <p:sldLayoutId id="2147484259" r:id="rId7"/>
    <p:sldLayoutId id="2147484260" r:id="rId8"/>
    <p:sldLayoutId id="2147484261" r:id="rId9"/>
    <p:sldLayoutId id="2147484262" r:id="rId10"/>
    <p:sldLayoutId id="2147484263" r:id="rId11"/>
    <p:sldLayoutId id="2147484264" r:id="rId12"/>
    <p:sldLayoutId id="2147484265" r:id="rId13"/>
    <p:sldLayoutId id="2147484266" r:id="rId14"/>
    <p:sldLayoutId id="2147484267" r:id="rId15"/>
    <p:sldLayoutId id="2147484268" r:id="rId16"/>
    <p:sldLayoutId id="2147484269" r:id="rId17"/>
    <p:sldLayoutId id="2147484270" r:id="rId18"/>
    <p:sldLayoutId id="2147484271" r:id="rId19"/>
    <p:sldLayoutId id="2147484272" r:id="rId20"/>
    <p:sldLayoutId id="2147484273" r:id="rId21"/>
    <p:sldLayoutId id="2147484274" r:id="rId22"/>
    <p:sldLayoutId id="2147484275" r:id="rId23"/>
    <p:sldLayoutId id="2147484276" r:id="rId24"/>
    <p:sldLayoutId id="2147484278" r:id="rId25"/>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0085394"/>
      </p:ext>
    </p:extLst>
  </p:cSld>
  <p:clrMap bg1="lt1" tx1="dk1" bg2="lt2" tx2="dk2" accent1="accent1" accent2="accent2" accent3="accent3" accent4="accent4" accent5="accent5" accent6="accent6" hlink="hlink" folHlink="folHlink"/>
  <p:sldLayoutIdLst>
    <p:sldLayoutId id="2147484281" r:id="rId1"/>
    <p:sldLayoutId id="2147484282" r:id="rId2"/>
    <p:sldLayoutId id="2147484283"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 id="2147484297" r:id="rId12"/>
    <p:sldLayoutId id="2147484298" r:id="rId13"/>
    <p:sldLayoutId id="2147484299" r:id="rId14"/>
    <p:sldLayoutId id="2147484300" r:id="rId15"/>
    <p:sldLayoutId id="2147484301" r:id="rId16"/>
    <p:sldLayoutId id="2147484302" r:id="rId17"/>
    <p:sldLayoutId id="2147484303" r:id="rId18"/>
    <p:sldLayoutId id="2147484304" r:id="rId19"/>
    <p:sldLayoutId id="2147484305" r:id="rId20"/>
    <p:sldLayoutId id="2147484306" r:id="rId21"/>
    <p:sldLayoutId id="2147484307" r:id="rId22"/>
    <p:sldLayoutId id="2147484308" r:id="rId23"/>
    <p:sldLayoutId id="2147484311" r:id="rId24"/>
    <p:sldLayoutId id="2147484321" r:id="rId25"/>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7833654"/>
      </p:ext>
    </p:extLst>
  </p:cSld>
  <p:clrMap bg1="dk1" tx1="lt1" bg2="dk2" tx2="lt2" accent1="accent1" accent2="accent2" accent3="accent3" accent4="accent4" accent5="accent5" accent6="accent6" hlink="hlink" folHlink="folHlink"/>
  <p:sldLayoutIdLst>
    <p:sldLayoutId id="2147484323" r:id="rId1"/>
    <p:sldLayoutId id="2147484324" r:id="rId2"/>
    <p:sldLayoutId id="2147484330" r:id="rId3"/>
    <p:sldLayoutId id="2147484331" r:id="rId4"/>
    <p:sldLayoutId id="2147484332" r:id="rId5"/>
    <p:sldLayoutId id="2147484333" r:id="rId6"/>
    <p:sldLayoutId id="2147484334" r:id="rId7"/>
    <p:sldLayoutId id="2147484335" r:id="rId8"/>
    <p:sldLayoutId id="2147484336" r:id="rId9"/>
    <p:sldLayoutId id="2147484337" r:id="rId10"/>
    <p:sldLayoutId id="2147484338" r:id="rId11"/>
    <p:sldLayoutId id="2147484339" r:id="rId12"/>
    <p:sldLayoutId id="2147484340" r:id="rId13"/>
    <p:sldLayoutId id="2147484341" r:id="rId14"/>
    <p:sldLayoutId id="2147484342" r:id="rId15"/>
    <p:sldLayoutId id="2147484343" r:id="rId16"/>
    <p:sldLayoutId id="2147484344" r:id="rId17"/>
    <p:sldLayoutId id="2147484345" r:id="rId18"/>
    <p:sldLayoutId id="2147484346" r:id="rId19"/>
    <p:sldLayoutId id="2147484347" r:id="rId20"/>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70" y="233160"/>
            <a:ext cx="11375537" cy="772203"/>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29666" y="1476624"/>
            <a:ext cx="11375535" cy="204037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1521891"/>
      </p:ext>
    </p:extLst>
  </p:cSld>
  <p:clrMap bg1="dk1" tx1="lt1" bg2="dk2" tx2="lt2" accent1="accent1" accent2="accent2" accent3="accent3" accent4="accent4" accent5="accent5" accent6="accent6" hlink="hlink" folHlink="folHlink"/>
  <p:sldLayoutIdLst>
    <p:sldLayoutId id="2147484527" r:id="rId1"/>
    <p:sldLayoutId id="2147484528" r:id="rId2"/>
    <p:sldLayoutId id="2147484529" r:id="rId3"/>
    <p:sldLayoutId id="2147484530" r:id="rId4"/>
    <p:sldLayoutId id="2147484531" r:id="rId5"/>
    <p:sldLayoutId id="2147484536" r:id="rId6"/>
    <p:sldLayoutId id="2147484537" r:id="rId7"/>
    <p:sldLayoutId id="2147484532" r:id="rId8"/>
    <p:sldLayoutId id="2147484533" r:id="rId9"/>
    <p:sldLayoutId id="2147484534" r:id="rId10"/>
    <p:sldLayoutId id="2147484535" r:id="rId11"/>
  </p:sldLayoutIdLst>
  <p:transition>
    <p:wipe dir="r"/>
  </p:transition>
  <p:txStyles>
    <p:titleStyle>
      <a:lvl1pPr algn="l" defTabSz="931743" rtl="0" eaLnBrk="1" latinLnBrk="0" hangingPunct="1">
        <a:lnSpc>
          <a:spcPct val="90000"/>
        </a:lnSpc>
        <a:spcBef>
          <a:spcPct val="0"/>
        </a:spcBef>
        <a:buNone/>
        <a:defRPr lang="en-US" sz="5609" b="0" kern="1200" cap="none" spc="-102"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52649" indent="-352649" algn="l" defTabSz="931743" rtl="0" eaLnBrk="1" latinLnBrk="0" hangingPunct="1">
        <a:lnSpc>
          <a:spcPct val="90000"/>
        </a:lnSpc>
        <a:spcBef>
          <a:spcPct val="20000"/>
        </a:spcBef>
        <a:buSzPct val="90000"/>
        <a:buFont typeface="Arial" pitchFamily="34" charset="0"/>
        <a:buChar char="•"/>
        <a:defRPr sz="323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42220" indent="-289562" algn="l" defTabSz="931743" rtl="0" eaLnBrk="1" latinLnBrk="0" hangingPunct="1">
        <a:lnSpc>
          <a:spcPct val="90000"/>
        </a:lnSpc>
        <a:spcBef>
          <a:spcPct val="20000"/>
        </a:spcBef>
        <a:buSzPct val="90000"/>
        <a:buFont typeface="Arial" pitchFamily="34" charset="0"/>
        <a:buChar char="•"/>
        <a:tabLst>
          <a:tab pos="642220" algn="l"/>
        </a:tabLst>
        <a:defRPr sz="289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31781" indent="-289562" algn="l" defTabSz="931743" rtl="0" eaLnBrk="1" latinLnBrk="0" hangingPunct="1">
        <a:lnSpc>
          <a:spcPct val="90000"/>
        </a:lnSpc>
        <a:spcBef>
          <a:spcPct val="20000"/>
        </a:spcBef>
        <a:buSzPct val="90000"/>
        <a:buFont typeface="Arial" pitchFamily="34" charset="0"/>
        <a:buChar char="•"/>
        <a:defRPr sz="2465"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510911" indent="-228094" algn="l" defTabSz="931743" rtl="0" eaLnBrk="1" latinLnBrk="0" hangingPunct="1">
        <a:lnSpc>
          <a:spcPct val="90000"/>
        </a:lnSpc>
        <a:spcBef>
          <a:spcPct val="20000"/>
        </a:spcBef>
        <a:buSzPct val="90000"/>
        <a:buFont typeface="Arial" pitchFamily="34" charset="0"/>
        <a:buChar char="•"/>
        <a:tabLst>
          <a:tab pos="931781" algn="l"/>
        </a:tabLst>
        <a:defRPr sz="204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45477" indent="-234565" algn="l" defTabSz="931743" rtl="0" eaLnBrk="1" latinLnBrk="0" hangingPunct="1">
        <a:lnSpc>
          <a:spcPct val="90000"/>
        </a:lnSpc>
        <a:spcBef>
          <a:spcPct val="20000"/>
        </a:spcBef>
        <a:buSzPct val="90000"/>
        <a:buFont typeface="Arial" pitchFamily="34" charset="0"/>
        <a:buChar char="•"/>
        <a:defRPr sz="204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62301" indent="-232935" algn="l" defTabSz="931743"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28171" indent="-232935" algn="l" defTabSz="931743"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4043" indent="-232935" algn="l" defTabSz="931743"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59919" indent="-232935" algn="l" defTabSz="931743"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1743" rtl="0" eaLnBrk="1" latinLnBrk="0" hangingPunct="1">
        <a:defRPr sz="1870" kern="1200">
          <a:solidFill>
            <a:schemeClr val="tx1"/>
          </a:solidFill>
          <a:latin typeface="+mn-lt"/>
          <a:ea typeface="+mn-ea"/>
          <a:cs typeface="+mn-cs"/>
        </a:defRPr>
      </a:lvl1pPr>
      <a:lvl2pPr marL="465874" algn="l" defTabSz="931743" rtl="0" eaLnBrk="1" latinLnBrk="0" hangingPunct="1">
        <a:defRPr sz="1870" kern="1200">
          <a:solidFill>
            <a:schemeClr val="tx1"/>
          </a:solidFill>
          <a:latin typeface="+mn-lt"/>
          <a:ea typeface="+mn-ea"/>
          <a:cs typeface="+mn-cs"/>
        </a:defRPr>
      </a:lvl2pPr>
      <a:lvl3pPr marL="931743" algn="l" defTabSz="931743" rtl="0" eaLnBrk="1" latinLnBrk="0" hangingPunct="1">
        <a:defRPr sz="1870" kern="1200">
          <a:solidFill>
            <a:schemeClr val="tx1"/>
          </a:solidFill>
          <a:latin typeface="+mn-lt"/>
          <a:ea typeface="+mn-ea"/>
          <a:cs typeface="+mn-cs"/>
        </a:defRPr>
      </a:lvl3pPr>
      <a:lvl4pPr marL="1397620" algn="l" defTabSz="931743" rtl="0" eaLnBrk="1" latinLnBrk="0" hangingPunct="1">
        <a:defRPr sz="1870" kern="1200">
          <a:solidFill>
            <a:schemeClr val="tx1"/>
          </a:solidFill>
          <a:latin typeface="+mn-lt"/>
          <a:ea typeface="+mn-ea"/>
          <a:cs typeface="+mn-cs"/>
        </a:defRPr>
      </a:lvl4pPr>
      <a:lvl5pPr marL="1863492" algn="l" defTabSz="931743" rtl="0" eaLnBrk="1" latinLnBrk="0" hangingPunct="1">
        <a:defRPr sz="1870" kern="1200">
          <a:solidFill>
            <a:schemeClr val="tx1"/>
          </a:solidFill>
          <a:latin typeface="+mn-lt"/>
          <a:ea typeface="+mn-ea"/>
          <a:cs typeface="+mn-cs"/>
        </a:defRPr>
      </a:lvl5pPr>
      <a:lvl6pPr marL="2329363" algn="l" defTabSz="931743" rtl="0" eaLnBrk="1" latinLnBrk="0" hangingPunct="1">
        <a:defRPr sz="1870" kern="1200">
          <a:solidFill>
            <a:schemeClr val="tx1"/>
          </a:solidFill>
          <a:latin typeface="+mn-lt"/>
          <a:ea typeface="+mn-ea"/>
          <a:cs typeface="+mn-cs"/>
        </a:defRPr>
      </a:lvl6pPr>
      <a:lvl7pPr marL="2795236" algn="l" defTabSz="931743" rtl="0" eaLnBrk="1" latinLnBrk="0" hangingPunct="1">
        <a:defRPr sz="1870" kern="1200">
          <a:solidFill>
            <a:schemeClr val="tx1"/>
          </a:solidFill>
          <a:latin typeface="+mn-lt"/>
          <a:ea typeface="+mn-ea"/>
          <a:cs typeface="+mn-cs"/>
        </a:defRPr>
      </a:lvl7pPr>
      <a:lvl8pPr marL="3261107" algn="l" defTabSz="931743" rtl="0" eaLnBrk="1" latinLnBrk="0" hangingPunct="1">
        <a:defRPr sz="1870" kern="1200">
          <a:solidFill>
            <a:schemeClr val="tx1"/>
          </a:solidFill>
          <a:latin typeface="+mn-lt"/>
          <a:ea typeface="+mn-ea"/>
          <a:cs typeface="+mn-cs"/>
        </a:defRPr>
      </a:lvl8pPr>
      <a:lvl9pPr marL="3726980" algn="l" defTabSz="931743" rtl="0" eaLnBrk="1" latinLnBrk="0" hangingPunct="1">
        <a:defRPr sz="187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2606555"/>
      </p:ext>
    </p:extLst>
  </p:cSld>
  <p:clrMap bg1="lt1" tx1="dk1" bg2="lt2" tx2="dk2" accent1="accent1" accent2="accent2" accent3="accent3" accent4="accent4" accent5="accent5" accent6="accent6" hlink="hlink" folHlink="folHlink"/>
  <p:sldLayoutIdLst>
    <p:sldLayoutId id="2147484557" r:id="rId1"/>
    <p:sldLayoutId id="2147484558" r:id="rId2"/>
    <p:sldLayoutId id="2147484559" r:id="rId3"/>
    <p:sldLayoutId id="2147484561" r:id="rId4"/>
    <p:sldLayoutId id="2147484562" r:id="rId5"/>
    <p:sldLayoutId id="2147484563" r:id="rId6"/>
    <p:sldLayoutId id="2147484564" r:id="rId7"/>
    <p:sldLayoutId id="2147484565" r:id="rId8"/>
    <p:sldLayoutId id="2147484566" r:id="rId9"/>
    <p:sldLayoutId id="2147484567" r:id="rId10"/>
    <p:sldLayoutId id="2147484568" r:id="rId11"/>
    <p:sldLayoutId id="2147484569" r:id="rId12"/>
    <p:sldLayoutId id="2147484570" r:id="rId13"/>
    <p:sldLayoutId id="2147484571" r:id="rId14"/>
    <p:sldLayoutId id="2147484572" r:id="rId15"/>
    <p:sldLayoutId id="2147484573" r:id="rId16"/>
    <p:sldLayoutId id="2147484574" r:id="rId17"/>
    <p:sldLayoutId id="2147484575" r:id="rId18"/>
    <p:sldLayoutId id="2147484576" r:id="rId19"/>
    <p:sldLayoutId id="2147484577" r:id="rId20"/>
    <p:sldLayoutId id="2147484578" r:id="rId21"/>
    <p:sldLayoutId id="2147484579" r:id="rId22"/>
    <p:sldLayoutId id="2147484580" r:id="rId23"/>
    <p:sldLayoutId id="2147484581" r:id="rId24"/>
    <p:sldLayoutId id="2147484582" r:id="rId25"/>
    <p:sldLayoutId id="2147484583" r:id="rId26"/>
    <p:sldLayoutId id="2147484584" r:id="rId27"/>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gradFill>
          <a:gsLst>
            <a:gs pos="100000">
              <a:schemeClr val="bg2"/>
            </a:gs>
            <a:gs pos="0">
              <a:schemeClr val="bg1">
                <a:lumMod val="85000"/>
                <a:alpha val="50000"/>
              </a:schemeClr>
            </a:gs>
          </a:gsLst>
          <a:lin ang="5400000" scaled="0"/>
        </a:gradFill>
        <a:effectLst/>
      </p:bgPr>
    </p:bg>
    <p:spTree>
      <p:nvGrpSpPr>
        <p:cNvPr id="1" name=""/>
        <p:cNvGrpSpPr/>
        <p:nvPr/>
      </p:nvGrpSpPr>
      <p:grpSpPr>
        <a:xfrm>
          <a:off x="0" y="0"/>
          <a:ext cx="0" cy="0"/>
          <a:chOff x="0" y="0"/>
          <a:chExt cx="0" cy="0"/>
        </a:xfrm>
      </p:grpSpPr>
      <p:grpSp>
        <p:nvGrpSpPr>
          <p:cNvPr id="1039" name="Group 1038"/>
          <p:cNvGrpSpPr/>
          <p:nvPr/>
        </p:nvGrpSpPr>
        <p:grpSpPr>
          <a:xfrm>
            <a:off x="-1" y="-3030"/>
            <a:ext cx="12436476" cy="7002747"/>
            <a:chOff x="-1" y="-2971"/>
            <a:chExt cx="12192001" cy="6866062"/>
          </a:xfrm>
        </p:grpSpPr>
        <p:sp>
          <p:nvSpPr>
            <p:cNvPr id="1028" name="Freeform 37"/>
            <p:cNvSpPr>
              <a:spLocks/>
            </p:cNvSpPr>
            <p:nvPr userDrawn="1"/>
          </p:nvSpPr>
          <p:spPr bwMode="auto">
            <a:xfrm>
              <a:off x="0" y="-2971"/>
              <a:ext cx="10287000" cy="6866062"/>
            </a:xfrm>
            <a:custGeom>
              <a:avLst/>
              <a:gdLst>
                <a:gd name="T0" fmla="*/ 6663 w 7656"/>
                <a:gd name="T1" fmla="*/ 0 h 5110"/>
                <a:gd name="T2" fmla="*/ 0 w 7656"/>
                <a:gd name="T3" fmla="*/ 5110 h 5110"/>
                <a:gd name="T4" fmla="*/ 4772 w 7656"/>
                <a:gd name="T5" fmla="*/ 5110 h 5110"/>
                <a:gd name="T6" fmla="*/ 7656 w 7656"/>
                <a:gd name="T7" fmla="*/ 0 h 5110"/>
                <a:gd name="T8" fmla="*/ 6663 w 7656"/>
                <a:gd name="T9" fmla="*/ 0 h 5110"/>
              </a:gdLst>
              <a:ahLst/>
              <a:cxnLst>
                <a:cxn ang="0">
                  <a:pos x="T0" y="T1"/>
                </a:cxn>
                <a:cxn ang="0">
                  <a:pos x="T2" y="T3"/>
                </a:cxn>
                <a:cxn ang="0">
                  <a:pos x="T4" y="T5"/>
                </a:cxn>
                <a:cxn ang="0">
                  <a:pos x="T6" y="T7"/>
                </a:cxn>
                <a:cxn ang="0">
                  <a:pos x="T8" y="T9"/>
                </a:cxn>
              </a:cxnLst>
              <a:rect l="0" t="0" r="r" b="b"/>
              <a:pathLst>
                <a:path w="7656" h="5110">
                  <a:moveTo>
                    <a:pt x="6663" y="0"/>
                  </a:moveTo>
                  <a:lnTo>
                    <a:pt x="0" y="5110"/>
                  </a:lnTo>
                  <a:lnTo>
                    <a:pt x="4772" y="5110"/>
                  </a:lnTo>
                  <a:lnTo>
                    <a:pt x="7656" y="0"/>
                  </a:lnTo>
                  <a:lnTo>
                    <a:pt x="6663" y="0"/>
                  </a:lnTo>
                  <a:close/>
                </a:path>
              </a:pathLst>
            </a:custGeom>
            <a:gradFill>
              <a:gsLst>
                <a:gs pos="100000">
                  <a:schemeClr val="bg1">
                    <a:alpha val="0"/>
                  </a:schemeClr>
                </a:gs>
                <a:gs pos="0">
                  <a:schemeClr val="bg1">
                    <a:alpha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sz="1836" dirty="0">
                <a:solidFill>
                  <a:prstClr val="black"/>
                </a:solidFill>
              </a:endParaRPr>
            </a:p>
          </p:txBody>
        </p:sp>
        <p:sp>
          <p:nvSpPr>
            <p:cNvPr id="1024" name="Freeform 33"/>
            <p:cNvSpPr>
              <a:spLocks/>
            </p:cNvSpPr>
            <p:nvPr userDrawn="1"/>
          </p:nvSpPr>
          <p:spPr bwMode="auto">
            <a:xfrm>
              <a:off x="-1" y="0"/>
              <a:ext cx="5430032" cy="6858000"/>
            </a:xfrm>
            <a:custGeom>
              <a:avLst/>
              <a:gdLst>
                <a:gd name="T0" fmla="*/ 0 w 4046"/>
                <a:gd name="T1" fmla="*/ 0 h 5110"/>
                <a:gd name="T2" fmla="*/ 2437 w 4046"/>
                <a:gd name="T3" fmla="*/ 0 h 5110"/>
                <a:gd name="T4" fmla="*/ 4046 w 4046"/>
                <a:gd name="T5" fmla="*/ 5110 h 5110"/>
                <a:gd name="T6" fmla="*/ 2664 w 4046"/>
                <a:gd name="T7" fmla="*/ 5110 h 5110"/>
                <a:gd name="T8" fmla="*/ 0 w 4046"/>
                <a:gd name="T9" fmla="*/ 0 h 5110"/>
              </a:gdLst>
              <a:ahLst/>
              <a:cxnLst>
                <a:cxn ang="0">
                  <a:pos x="T0" y="T1"/>
                </a:cxn>
                <a:cxn ang="0">
                  <a:pos x="T2" y="T3"/>
                </a:cxn>
                <a:cxn ang="0">
                  <a:pos x="T4" y="T5"/>
                </a:cxn>
                <a:cxn ang="0">
                  <a:pos x="T6" y="T7"/>
                </a:cxn>
                <a:cxn ang="0">
                  <a:pos x="T8" y="T9"/>
                </a:cxn>
              </a:cxnLst>
              <a:rect l="0" t="0" r="r" b="b"/>
              <a:pathLst>
                <a:path w="4046" h="5110">
                  <a:moveTo>
                    <a:pt x="0" y="0"/>
                  </a:moveTo>
                  <a:lnTo>
                    <a:pt x="2437" y="0"/>
                  </a:lnTo>
                  <a:lnTo>
                    <a:pt x="4046" y="5110"/>
                  </a:lnTo>
                  <a:lnTo>
                    <a:pt x="2664" y="5110"/>
                  </a:lnTo>
                  <a:lnTo>
                    <a:pt x="0" y="0"/>
                  </a:lnTo>
                  <a:close/>
                </a:path>
              </a:pathLst>
            </a:custGeom>
            <a:gradFill>
              <a:gsLst>
                <a:gs pos="100000">
                  <a:schemeClr val="bg1">
                    <a:alpha val="0"/>
                  </a:schemeClr>
                </a:gs>
                <a:gs pos="0">
                  <a:schemeClr val="bg1">
                    <a:alpha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sz="1836" dirty="0">
                <a:solidFill>
                  <a:prstClr val="black"/>
                </a:solidFill>
              </a:endParaRPr>
            </a:p>
          </p:txBody>
        </p:sp>
        <p:sp>
          <p:nvSpPr>
            <p:cNvPr id="27" name="Freeform 29"/>
            <p:cNvSpPr>
              <a:spLocks/>
            </p:cNvSpPr>
            <p:nvPr userDrawn="1"/>
          </p:nvSpPr>
          <p:spPr bwMode="auto">
            <a:xfrm>
              <a:off x="1205778" y="-1"/>
              <a:ext cx="10986222" cy="6858001"/>
            </a:xfrm>
            <a:custGeom>
              <a:avLst/>
              <a:gdLst>
                <a:gd name="T0" fmla="*/ 0 w 8186"/>
                <a:gd name="T1" fmla="*/ 0 h 5110"/>
                <a:gd name="T2" fmla="*/ 5278 w 8186"/>
                <a:gd name="T3" fmla="*/ 0 h 5110"/>
                <a:gd name="T4" fmla="*/ 8186 w 8186"/>
                <a:gd name="T5" fmla="*/ 5110 h 5110"/>
                <a:gd name="T6" fmla="*/ 6479 w 8186"/>
                <a:gd name="T7" fmla="*/ 5110 h 5110"/>
                <a:gd name="T8" fmla="*/ 0 w 8186"/>
                <a:gd name="T9" fmla="*/ 0 h 5110"/>
              </a:gdLst>
              <a:ahLst/>
              <a:cxnLst>
                <a:cxn ang="0">
                  <a:pos x="T0" y="T1"/>
                </a:cxn>
                <a:cxn ang="0">
                  <a:pos x="T2" y="T3"/>
                </a:cxn>
                <a:cxn ang="0">
                  <a:pos x="T4" y="T5"/>
                </a:cxn>
                <a:cxn ang="0">
                  <a:pos x="T6" y="T7"/>
                </a:cxn>
                <a:cxn ang="0">
                  <a:pos x="T8" y="T9"/>
                </a:cxn>
              </a:cxnLst>
              <a:rect l="0" t="0" r="r" b="b"/>
              <a:pathLst>
                <a:path w="8186" h="5110">
                  <a:moveTo>
                    <a:pt x="0" y="0"/>
                  </a:moveTo>
                  <a:lnTo>
                    <a:pt x="5278" y="0"/>
                  </a:lnTo>
                  <a:lnTo>
                    <a:pt x="8186" y="5110"/>
                  </a:lnTo>
                  <a:lnTo>
                    <a:pt x="6479" y="5110"/>
                  </a:lnTo>
                  <a:lnTo>
                    <a:pt x="0" y="0"/>
                  </a:lnTo>
                  <a:close/>
                </a:path>
              </a:pathLst>
            </a:custGeom>
            <a:gradFill>
              <a:gsLst>
                <a:gs pos="100000">
                  <a:schemeClr val="bg1">
                    <a:alpha val="0"/>
                  </a:schemeClr>
                </a:gs>
                <a:gs pos="0">
                  <a:schemeClr val="bg1">
                    <a:alpha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sz="1836" dirty="0">
                <a:solidFill>
                  <a:prstClr val="black"/>
                </a:solidFill>
              </a:endParaRPr>
            </a:p>
          </p:txBody>
        </p:sp>
        <p:sp>
          <p:nvSpPr>
            <p:cNvPr id="23" name="Freeform 25"/>
            <p:cNvSpPr>
              <a:spLocks/>
            </p:cNvSpPr>
            <p:nvPr userDrawn="1"/>
          </p:nvSpPr>
          <p:spPr bwMode="auto">
            <a:xfrm>
              <a:off x="6996758" y="0"/>
              <a:ext cx="4495800" cy="6858000"/>
            </a:xfrm>
            <a:custGeom>
              <a:avLst/>
              <a:gdLst>
                <a:gd name="T0" fmla="*/ 0 w 2832"/>
                <a:gd name="T1" fmla="*/ 0 h 4320"/>
                <a:gd name="T2" fmla="*/ 526 w 2832"/>
                <a:gd name="T3" fmla="*/ 4320 h 4320"/>
                <a:gd name="T4" fmla="*/ 2015 w 2832"/>
                <a:gd name="T5" fmla="*/ 4320 h 4320"/>
                <a:gd name="T6" fmla="*/ 2832 w 2832"/>
                <a:gd name="T7" fmla="*/ 0 h 4320"/>
                <a:gd name="T8" fmla="*/ 0 w 2832"/>
                <a:gd name="T9" fmla="*/ 0 h 4320"/>
              </a:gdLst>
              <a:ahLst/>
              <a:cxnLst>
                <a:cxn ang="0">
                  <a:pos x="T0" y="T1"/>
                </a:cxn>
                <a:cxn ang="0">
                  <a:pos x="T2" y="T3"/>
                </a:cxn>
                <a:cxn ang="0">
                  <a:pos x="T4" y="T5"/>
                </a:cxn>
                <a:cxn ang="0">
                  <a:pos x="T6" y="T7"/>
                </a:cxn>
                <a:cxn ang="0">
                  <a:pos x="T8" y="T9"/>
                </a:cxn>
              </a:cxnLst>
              <a:rect l="0" t="0" r="r" b="b"/>
              <a:pathLst>
                <a:path w="2832" h="4320">
                  <a:moveTo>
                    <a:pt x="0" y="0"/>
                  </a:moveTo>
                  <a:lnTo>
                    <a:pt x="526" y="4320"/>
                  </a:lnTo>
                  <a:lnTo>
                    <a:pt x="2015" y="4320"/>
                  </a:lnTo>
                  <a:lnTo>
                    <a:pt x="2832" y="0"/>
                  </a:lnTo>
                  <a:lnTo>
                    <a:pt x="0" y="0"/>
                  </a:lnTo>
                  <a:close/>
                </a:path>
              </a:pathLst>
            </a:custGeom>
            <a:gradFill>
              <a:gsLst>
                <a:gs pos="100000">
                  <a:schemeClr val="bg1">
                    <a:alpha val="0"/>
                  </a:schemeClr>
                </a:gs>
                <a:gs pos="0">
                  <a:schemeClr val="bg1">
                    <a:alpha val="4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sz="1836" dirty="0">
                <a:solidFill>
                  <a:prstClr val="black"/>
                </a:solidFill>
              </a:endParaRPr>
            </a:p>
          </p:txBody>
        </p:sp>
        <p:sp>
          <p:nvSpPr>
            <p:cNvPr id="18" name="Freeform 21"/>
            <p:cNvSpPr>
              <a:spLocks/>
            </p:cNvSpPr>
            <p:nvPr userDrawn="1"/>
          </p:nvSpPr>
          <p:spPr bwMode="auto">
            <a:xfrm>
              <a:off x="2487614" y="-1"/>
              <a:ext cx="6095702" cy="6858001"/>
            </a:xfrm>
            <a:custGeom>
              <a:avLst/>
              <a:gdLst>
                <a:gd name="T0" fmla="*/ 2157 w 4542"/>
                <a:gd name="T1" fmla="*/ 0 h 5110"/>
                <a:gd name="T2" fmla="*/ 1183 w 4542"/>
                <a:gd name="T3" fmla="*/ 0 h 5110"/>
                <a:gd name="T4" fmla="*/ 0 w 4542"/>
                <a:gd name="T5" fmla="*/ 5110 h 5110"/>
                <a:gd name="T6" fmla="*/ 4542 w 4542"/>
                <a:gd name="T7" fmla="*/ 5110 h 5110"/>
                <a:gd name="T8" fmla="*/ 2157 w 4542"/>
                <a:gd name="T9" fmla="*/ 0 h 5110"/>
              </a:gdLst>
              <a:ahLst/>
              <a:cxnLst>
                <a:cxn ang="0">
                  <a:pos x="T0" y="T1"/>
                </a:cxn>
                <a:cxn ang="0">
                  <a:pos x="T2" y="T3"/>
                </a:cxn>
                <a:cxn ang="0">
                  <a:pos x="T4" y="T5"/>
                </a:cxn>
                <a:cxn ang="0">
                  <a:pos x="T6" y="T7"/>
                </a:cxn>
                <a:cxn ang="0">
                  <a:pos x="T8" y="T9"/>
                </a:cxn>
              </a:cxnLst>
              <a:rect l="0" t="0" r="r" b="b"/>
              <a:pathLst>
                <a:path w="4542" h="5110">
                  <a:moveTo>
                    <a:pt x="2157" y="0"/>
                  </a:moveTo>
                  <a:lnTo>
                    <a:pt x="1183" y="0"/>
                  </a:lnTo>
                  <a:lnTo>
                    <a:pt x="0" y="5110"/>
                  </a:lnTo>
                  <a:lnTo>
                    <a:pt x="4542" y="5110"/>
                  </a:lnTo>
                  <a:lnTo>
                    <a:pt x="2157" y="0"/>
                  </a:lnTo>
                  <a:close/>
                </a:path>
              </a:pathLst>
            </a:custGeom>
            <a:gradFill>
              <a:gsLst>
                <a:gs pos="100000">
                  <a:schemeClr val="bg1">
                    <a:alpha val="0"/>
                  </a:schemeClr>
                </a:gs>
                <a:gs pos="0">
                  <a:schemeClr val="bg1">
                    <a:alpha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sz="1836" dirty="0">
                <a:solidFill>
                  <a:prstClr val="black"/>
                </a:solidFill>
              </a:endParaRPr>
            </a:p>
          </p:txBody>
        </p:sp>
        <p:sp>
          <p:nvSpPr>
            <p:cNvPr id="13" name="Freeform 17"/>
            <p:cNvSpPr>
              <a:spLocks/>
            </p:cNvSpPr>
            <p:nvPr userDrawn="1"/>
          </p:nvSpPr>
          <p:spPr bwMode="auto">
            <a:xfrm>
              <a:off x="-1" y="798700"/>
              <a:ext cx="12192001" cy="4781176"/>
            </a:xfrm>
            <a:custGeom>
              <a:avLst/>
              <a:gdLst>
                <a:gd name="T0" fmla="*/ 0 w 9078"/>
                <a:gd name="T1" fmla="*/ 0 h 3560"/>
                <a:gd name="T2" fmla="*/ 9078 w 9078"/>
                <a:gd name="T3" fmla="*/ 672 h 3560"/>
                <a:gd name="T4" fmla="*/ 9078 w 9078"/>
                <a:gd name="T5" fmla="*/ 3560 h 3560"/>
                <a:gd name="T6" fmla="*/ 0 w 9078"/>
                <a:gd name="T7" fmla="*/ 985 h 3560"/>
                <a:gd name="T8" fmla="*/ 0 w 9078"/>
                <a:gd name="T9" fmla="*/ 0 h 3560"/>
              </a:gdLst>
              <a:ahLst/>
              <a:cxnLst>
                <a:cxn ang="0">
                  <a:pos x="T0" y="T1"/>
                </a:cxn>
                <a:cxn ang="0">
                  <a:pos x="T2" y="T3"/>
                </a:cxn>
                <a:cxn ang="0">
                  <a:pos x="T4" y="T5"/>
                </a:cxn>
                <a:cxn ang="0">
                  <a:pos x="T6" y="T7"/>
                </a:cxn>
                <a:cxn ang="0">
                  <a:pos x="T8" y="T9"/>
                </a:cxn>
              </a:cxnLst>
              <a:rect l="0" t="0" r="r" b="b"/>
              <a:pathLst>
                <a:path w="9078" h="3560">
                  <a:moveTo>
                    <a:pt x="0" y="0"/>
                  </a:moveTo>
                  <a:lnTo>
                    <a:pt x="9078" y="672"/>
                  </a:lnTo>
                  <a:lnTo>
                    <a:pt x="9078" y="3560"/>
                  </a:lnTo>
                  <a:lnTo>
                    <a:pt x="0" y="985"/>
                  </a:lnTo>
                  <a:lnTo>
                    <a:pt x="0" y="0"/>
                  </a:lnTo>
                  <a:close/>
                </a:path>
              </a:pathLst>
            </a:custGeom>
            <a:gradFill>
              <a:gsLst>
                <a:gs pos="100000">
                  <a:schemeClr val="bg1">
                    <a:alpha val="0"/>
                  </a:schemeClr>
                </a:gs>
                <a:gs pos="0">
                  <a:schemeClr val="bg1">
                    <a:alpha val="4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sz="1836" dirty="0">
                <a:solidFill>
                  <a:prstClr val="black"/>
                </a:solidFill>
              </a:endParaRPr>
            </a:p>
          </p:txBody>
        </p:sp>
      </p:grpSp>
      <p:sp>
        <p:nvSpPr>
          <p:cNvPr id="1038" name="Rectangle 1037"/>
          <p:cNvSpPr/>
          <p:nvPr/>
        </p:nvSpPr>
        <p:spPr>
          <a:xfrm>
            <a:off x="0" y="-5193"/>
            <a:ext cx="12436475" cy="6994525"/>
          </a:xfrm>
          <a:prstGeom prst="rect">
            <a:avLst/>
          </a:prstGeom>
          <a:gradFill>
            <a:gsLst>
              <a:gs pos="100000">
                <a:schemeClr val="bg1">
                  <a:alpha val="0"/>
                </a:schemeClr>
              </a:gs>
              <a:gs pos="0">
                <a:schemeClr val="bg1">
                  <a:lumMod val="75000"/>
                  <a:alpha val="2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prstClr val="white"/>
              </a:solidFill>
            </a:endParaRPr>
          </a:p>
        </p:txBody>
      </p:sp>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1" name="Rectangle 1040" descr="background shape"/>
          <p:cNvSpPr/>
          <p:nvPr/>
        </p:nvSpPr>
        <p:spPr>
          <a:xfrm>
            <a:off x="-4202" y="6361930"/>
            <a:ext cx="12442422" cy="642979"/>
          </a:xfrm>
          <a:custGeom>
            <a:avLst/>
            <a:gdLst>
              <a:gd name="connsiteX0" fmla="*/ 0 w 12192000"/>
              <a:gd name="connsiteY0" fmla="*/ 0 h 556282"/>
              <a:gd name="connsiteX1" fmla="*/ 12192000 w 12192000"/>
              <a:gd name="connsiteY1" fmla="*/ 0 h 556282"/>
              <a:gd name="connsiteX2" fmla="*/ 12192000 w 12192000"/>
              <a:gd name="connsiteY2" fmla="*/ 556282 h 556282"/>
              <a:gd name="connsiteX3" fmla="*/ 0 w 12192000"/>
              <a:gd name="connsiteY3" fmla="*/ 556282 h 556282"/>
              <a:gd name="connsiteX4" fmla="*/ 0 w 12192000"/>
              <a:gd name="connsiteY4" fmla="*/ 0 h 556282"/>
              <a:gd name="connsiteX0" fmla="*/ 0 w 12206068"/>
              <a:gd name="connsiteY0" fmla="*/ 1026941 h 1583223"/>
              <a:gd name="connsiteX1" fmla="*/ 12206068 w 12206068"/>
              <a:gd name="connsiteY1" fmla="*/ 0 h 1583223"/>
              <a:gd name="connsiteX2" fmla="*/ 12192000 w 12206068"/>
              <a:gd name="connsiteY2" fmla="*/ 1583223 h 1583223"/>
              <a:gd name="connsiteX3" fmla="*/ 0 w 12206068"/>
              <a:gd name="connsiteY3" fmla="*/ 1583223 h 1583223"/>
              <a:gd name="connsiteX4" fmla="*/ 0 w 12206068"/>
              <a:gd name="connsiteY4" fmla="*/ 1026941 h 1583223"/>
              <a:gd name="connsiteX0" fmla="*/ 0 w 12192000"/>
              <a:gd name="connsiteY0" fmla="*/ 34281 h 590563"/>
              <a:gd name="connsiteX1" fmla="*/ 12086619 w 12192000"/>
              <a:gd name="connsiteY1" fmla="*/ 0 h 590563"/>
              <a:gd name="connsiteX2" fmla="*/ 12192000 w 12192000"/>
              <a:gd name="connsiteY2" fmla="*/ 590563 h 590563"/>
              <a:gd name="connsiteX3" fmla="*/ 0 w 12192000"/>
              <a:gd name="connsiteY3" fmla="*/ 590563 h 590563"/>
              <a:gd name="connsiteX4" fmla="*/ 0 w 12192000"/>
              <a:gd name="connsiteY4" fmla="*/ 34281 h 590563"/>
              <a:gd name="connsiteX0" fmla="*/ 0 w 12193711"/>
              <a:gd name="connsiteY0" fmla="*/ 244346 h 800628"/>
              <a:gd name="connsiteX1" fmla="*/ 12193711 w 12193711"/>
              <a:gd name="connsiteY1" fmla="*/ 0 h 800628"/>
              <a:gd name="connsiteX2" fmla="*/ 12192000 w 12193711"/>
              <a:gd name="connsiteY2" fmla="*/ 800628 h 800628"/>
              <a:gd name="connsiteX3" fmla="*/ 0 w 12193711"/>
              <a:gd name="connsiteY3" fmla="*/ 800628 h 800628"/>
              <a:gd name="connsiteX4" fmla="*/ 0 w 12193711"/>
              <a:gd name="connsiteY4" fmla="*/ 244346 h 800628"/>
              <a:gd name="connsiteX0" fmla="*/ 98854 w 12193711"/>
              <a:gd name="connsiteY0" fmla="*/ 577978 h 800628"/>
              <a:gd name="connsiteX1" fmla="*/ 12193711 w 12193711"/>
              <a:gd name="connsiteY1" fmla="*/ 0 h 800628"/>
              <a:gd name="connsiteX2" fmla="*/ 12192000 w 12193711"/>
              <a:gd name="connsiteY2" fmla="*/ 800628 h 800628"/>
              <a:gd name="connsiteX3" fmla="*/ 0 w 12193711"/>
              <a:gd name="connsiteY3" fmla="*/ 800628 h 800628"/>
              <a:gd name="connsiteX4" fmla="*/ 98854 w 12193711"/>
              <a:gd name="connsiteY4" fmla="*/ 577978 h 800628"/>
              <a:gd name="connsiteX0" fmla="*/ 4119 w 12193711"/>
              <a:gd name="connsiteY0" fmla="*/ 606811 h 800628"/>
              <a:gd name="connsiteX1" fmla="*/ 12193711 w 12193711"/>
              <a:gd name="connsiteY1" fmla="*/ 0 h 800628"/>
              <a:gd name="connsiteX2" fmla="*/ 12192000 w 12193711"/>
              <a:gd name="connsiteY2" fmla="*/ 800628 h 800628"/>
              <a:gd name="connsiteX3" fmla="*/ 0 w 12193711"/>
              <a:gd name="connsiteY3" fmla="*/ 800628 h 800628"/>
              <a:gd name="connsiteX4" fmla="*/ 4119 w 12193711"/>
              <a:gd name="connsiteY4" fmla="*/ 606811 h 800628"/>
              <a:gd name="connsiteX0" fmla="*/ 135924 w 12193711"/>
              <a:gd name="connsiteY0" fmla="*/ 590335 h 800628"/>
              <a:gd name="connsiteX1" fmla="*/ 12193711 w 12193711"/>
              <a:gd name="connsiteY1" fmla="*/ 0 h 800628"/>
              <a:gd name="connsiteX2" fmla="*/ 12192000 w 12193711"/>
              <a:gd name="connsiteY2" fmla="*/ 800628 h 800628"/>
              <a:gd name="connsiteX3" fmla="*/ 0 w 12193711"/>
              <a:gd name="connsiteY3" fmla="*/ 800628 h 800628"/>
              <a:gd name="connsiteX4" fmla="*/ 135924 w 12193711"/>
              <a:gd name="connsiteY4" fmla="*/ 590335 h 800628"/>
              <a:gd name="connsiteX0" fmla="*/ 0 w 12197830"/>
              <a:gd name="connsiteY0" fmla="*/ 577978 h 800628"/>
              <a:gd name="connsiteX1" fmla="*/ 12197830 w 12197830"/>
              <a:gd name="connsiteY1" fmla="*/ 0 h 800628"/>
              <a:gd name="connsiteX2" fmla="*/ 12196119 w 12197830"/>
              <a:gd name="connsiteY2" fmla="*/ 800628 h 800628"/>
              <a:gd name="connsiteX3" fmla="*/ 4119 w 12197830"/>
              <a:gd name="connsiteY3" fmla="*/ 800628 h 800628"/>
              <a:gd name="connsiteX4" fmla="*/ 0 w 12197830"/>
              <a:gd name="connsiteY4" fmla="*/ 577978 h 800628"/>
              <a:gd name="connsiteX0" fmla="*/ 0 w 12196127"/>
              <a:gd name="connsiteY0" fmla="*/ 414454 h 637104"/>
              <a:gd name="connsiteX1" fmla="*/ 12167795 w 12196127"/>
              <a:gd name="connsiteY1" fmla="*/ 0 h 637104"/>
              <a:gd name="connsiteX2" fmla="*/ 12196119 w 12196127"/>
              <a:gd name="connsiteY2" fmla="*/ 637104 h 637104"/>
              <a:gd name="connsiteX3" fmla="*/ 4119 w 12196127"/>
              <a:gd name="connsiteY3" fmla="*/ 637104 h 637104"/>
              <a:gd name="connsiteX4" fmla="*/ 0 w 12196127"/>
              <a:gd name="connsiteY4" fmla="*/ 414454 h 637104"/>
              <a:gd name="connsiteX0" fmla="*/ 0 w 12196196"/>
              <a:gd name="connsiteY0" fmla="*/ 411116 h 633766"/>
              <a:gd name="connsiteX1" fmla="*/ 12194493 w 12196196"/>
              <a:gd name="connsiteY1" fmla="*/ 0 h 633766"/>
              <a:gd name="connsiteX2" fmla="*/ 12196119 w 12196196"/>
              <a:gd name="connsiteY2" fmla="*/ 633766 h 633766"/>
              <a:gd name="connsiteX3" fmla="*/ 4119 w 12196196"/>
              <a:gd name="connsiteY3" fmla="*/ 633766 h 633766"/>
              <a:gd name="connsiteX4" fmla="*/ 0 w 12196196"/>
              <a:gd name="connsiteY4" fmla="*/ 411116 h 633766"/>
              <a:gd name="connsiteX0" fmla="*/ 0 w 12196123"/>
              <a:gd name="connsiteY0" fmla="*/ 374407 h 597057"/>
              <a:gd name="connsiteX1" fmla="*/ 12147772 w 12196123"/>
              <a:gd name="connsiteY1" fmla="*/ 0 h 597057"/>
              <a:gd name="connsiteX2" fmla="*/ 12196119 w 12196123"/>
              <a:gd name="connsiteY2" fmla="*/ 597057 h 597057"/>
              <a:gd name="connsiteX3" fmla="*/ 4119 w 12196123"/>
              <a:gd name="connsiteY3" fmla="*/ 597057 h 597057"/>
              <a:gd name="connsiteX4" fmla="*/ 0 w 12196123"/>
              <a:gd name="connsiteY4" fmla="*/ 374407 h 597057"/>
              <a:gd name="connsiteX0" fmla="*/ 0 w 12196196"/>
              <a:gd name="connsiteY0" fmla="*/ 404442 h 627092"/>
              <a:gd name="connsiteX1" fmla="*/ 12194493 w 12196196"/>
              <a:gd name="connsiteY1" fmla="*/ 0 h 627092"/>
              <a:gd name="connsiteX2" fmla="*/ 12196119 w 12196196"/>
              <a:gd name="connsiteY2" fmla="*/ 627092 h 627092"/>
              <a:gd name="connsiteX3" fmla="*/ 4119 w 12196196"/>
              <a:gd name="connsiteY3" fmla="*/ 627092 h 627092"/>
              <a:gd name="connsiteX4" fmla="*/ 0 w 12196196"/>
              <a:gd name="connsiteY4" fmla="*/ 404442 h 627092"/>
              <a:gd name="connsiteX0" fmla="*/ 0 w 12196123"/>
              <a:gd name="connsiteY0" fmla="*/ 391093 h 613743"/>
              <a:gd name="connsiteX1" fmla="*/ 12141097 w 12196123"/>
              <a:gd name="connsiteY1" fmla="*/ 0 h 613743"/>
              <a:gd name="connsiteX2" fmla="*/ 12196119 w 12196123"/>
              <a:gd name="connsiteY2" fmla="*/ 613743 h 613743"/>
              <a:gd name="connsiteX3" fmla="*/ 4119 w 12196123"/>
              <a:gd name="connsiteY3" fmla="*/ 613743 h 613743"/>
              <a:gd name="connsiteX4" fmla="*/ 0 w 12196123"/>
              <a:gd name="connsiteY4" fmla="*/ 391093 h 613743"/>
              <a:gd name="connsiteX0" fmla="*/ 0 w 12197830"/>
              <a:gd name="connsiteY0" fmla="*/ 407779 h 630429"/>
              <a:gd name="connsiteX1" fmla="*/ 12197830 w 12197830"/>
              <a:gd name="connsiteY1" fmla="*/ 0 h 630429"/>
              <a:gd name="connsiteX2" fmla="*/ 12196119 w 12197830"/>
              <a:gd name="connsiteY2" fmla="*/ 630429 h 630429"/>
              <a:gd name="connsiteX3" fmla="*/ 4119 w 12197830"/>
              <a:gd name="connsiteY3" fmla="*/ 630429 h 630429"/>
              <a:gd name="connsiteX4" fmla="*/ 0 w 12197830"/>
              <a:gd name="connsiteY4" fmla="*/ 407779 h 630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7830" h="630429">
                <a:moveTo>
                  <a:pt x="0" y="407779"/>
                </a:moveTo>
                <a:lnTo>
                  <a:pt x="12197830" y="0"/>
                </a:lnTo>
                <a:cubicBezTo>
                  <a:pt x="12197260" y="266876"/>
                  <a:pt x="12196689" y="363553"/>
                  <a:pt x="12196119" y="630429"/>
                </a:cubicBezTo>
                <a:lnTo>
                  <a:pt x="4119" y="630429"/>
                </a:lnTo>
                <a:lnTo>
                  <a:pt x="0" y="407779"/>
                </a:lnTo>
                <a:close/>
              </a:path>
            </a:pathLst>
          </a:custGeom>
          <a:gradFill>
            <a:gsLst>
              <a:gs pos="100000">
                <a:schemeClr val="accent3">
                  <a:alpha val="95000"/>
                </a:schemeClr>
              </a:gs>
              <a:gs pos="0">
                <a:schemeClr val="accent1">
                  <a:alpha val="80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baseline="-25000" dirty="0">
              <a:solidFill>
                <a:prstClr val="white"/>
              </a:solidFill>
            </a:endParaRPr>
          </a:p>
        </p:txBody>
      </p:sp>
      <p:sp>
        <p:nvSpPr>
          <p:cNvPr id="4" name="Date Placeholder 3"/>
          <p:cNvSpPr>
            <a:spLocks noGrp="1"/>
          </p:cNvSpPr>
          <p:nvPr>
            <p:ph type="dt" sz="half" idx="2"/>
          </p:nvPr>
        </p:nvSpPr>
        <p:spPr>
          <a:xfrm rot="5400000">
            <a:off x="11461160" y="860481"/>
            <a:ext cx="1355283" cy="372447"/>
          </a:xfrm>
          <a:prstGeom prst="rect">
            <a:avLst/>
          </a:prstGeom>
        </p:spPr>
        <p:txBody>
          <a:bodyPr vert="horz" lIns="91440" tIns="45720" rIns="91440" bIns="45720" rtlCol="0" anchor="t"/>
          <a:lstStyle>
            <a:lvl1pPr algn="l">
              <a:defRPr sz="1224">
                <a:solidFill>
                  <a:schemeClr val="tx1">
                    <a:lumMod val="50000"/>
                    <a:lumOff val="50000"/>
                  </a:schemeClr>
                </a:solidFill>
                <a:latin typeface="Segoe UI" panose="020B0502040204020203" pitchFamily="34" charset="0"/>
                <a:cs typeface="Segoe UI" panose="020B0502040204020203" pitchFamily="34" charset="0"/>
              </a:defRPr>
            </a:lvl1pPr>
          </a:lstStyle>
          <a:p>
            <a:fld id="{90FFEE5F-65BB-4268-AC17-D19CED90FB82}" type="datetimeFigureOut">
              <a:rPr lang="en-US" smtClean="0">
                <a:solidFill>
                  <a:prstClr val="black">
                    <a:lumMod val="50000"/>
                    <a:lumOff val="50000"/>
                  </a:prstClr>
                </a:solidFill>
              </a:rPr>
              <a:pPr/>
              <a:t>4/9/2019</a:t>
            </a:fld>
            <a:endParaRPr lang="en-US" dirty="0">
              <a:solidFill>
                <a:prstClr val="black">
                  <a:lumMod val="50000"/>
                  <a:lumOff val="50000"/>
                </a:prstClr>
              </a:solidFill>
            </a:endParaRPr>
          </a:p>
        </p:txBody>
      </p:sp>
      <p:sp>
        <p:nvSpPr>
          <p:cNvPr id="5" name="Footer Placeholder 4"/>
          <p:cNvSpPr>
            <a:spLocks noGrp="1"/>
          </p:cNvSpPr>
          <p:nvPr>
            <p:ph type="ftr" sz="quarter" idx="3"/>
          </p:nvPr>
        </p:nvSpPr>
        <p:spPr>
          <a:xfrm rot="5400000">
            <a:off x="9937274" y="3888194"/>
            <a:ext cx="4437962" cy="372447"/>
          </a:xfrm>
          <a:prstGeom prst="rect">
            <a:avLst/>
          </a:prstGeom>
        </p:spPr>
        <p:txBody>
          <a:bodyPr vert="horz" lIns="91440" tIns="45720" rIns="91440" bIns="45720" rtlCol="0" anchor="t"/>
          <a:lstStyle>
            <a:lvl1pPr algn="l">
              <a:defRPr sz="1224">
                <a:solidFill>
                  <a:schemeClr val="tx1">
                    <a:lumMod val="50000"/>
                    <a:lumOff val="50000"/>
                  </a:schemeClr>
                </a:solidFill>
                <a:latin typeface="Segoe UI" panose="020B0502040204020203" pitchFamily="34" charset="0"/>
                <a:cs typeface="Segoe UI" panose="020B0502040204020203" pitchFamily="34" charset="0"/>
              </a:defRPr>
            </a:lvl1pPr>
          </a:lstStyle>
          <a:p>
            <a:endParaRPr lang="en-US" dirty="0">
              <a:solidFill>
                <a:prstClr val="black">
                  <a:lumMod val="50000"/>
                  <a:lumOff val="50000"/>
                </a:prstClr>
              </a:solidFill>
            </a:endParaRPr>
          </a:p>
        </p:txBody>
      </p:sp>
      <p:sp>
        <p:nvSpPr>
          <p:cNvPr id="6" name="Slide Number Placeholder 5"/>
          <p:cNvSpPr>
            <a:spLocks noGrp="1"/>
          </p:cNvSpPr>
          <p:nvPr>
            <p:ph type="sldNum" sz="quarter" idx="4"/>
          </p:nvPr>
        </p:nvSpPr>
        <p:spPr>
          <a:xfrm>
            <a:off x="11341296" y="6497294"/>
            <a:ext cx="1001183" cy="372394"/>
          </a:xfrm>
          <a:prstGeom prst="rect">
            <a:avLst/>
          </a:prstGeom>
        </p:spPr>
        <p:txBody>
          <a:bodyPr vert="horz" lIns="91440" tIns="45720" rIns="91440" bIns="45720" rtlCol="0" anchor="ctr"/>
          <a:lstStyle>
            <a:lvl1pPr algn="r">
              <a:defRPr sz="2040">
                <a:solidFill>
                  <a:schemeClr val="bg2"/>
                </a:solidFill>
                <a:latin typeface="Segoe UI" panose="020B0502040204020203" pitchFamily="34" charset="0"/>
                <a:cs typeface="Segoe UI" panose="020B0502040204020203" pitchFamily="34" charset="0"/>
              </a:defRPr>
            </a:lvl1pPr>
          </a:lstStyle>
          <a:p>
            <a:fld id="{7DBECBBC-B5FD-4F11-9AC2-5AED2BF7CA3D}" type="slidenum">
              <a:rPr lang="en-US" smtClean="0">
                <a:solidFill>
                  <a:srgbClr val="E2DFCC"/>
                </a:solidFill>
              </a:rPr>
              <a:pPr/>
              <a:t>‹#›</a:t>
            </a:fld>
            <a:endParaRPr lang="en-US" dirty="0">
              <a:solidFill>
                <a:srgbClr val="E2DFCC"/>
              </a:solidFill>
            </a:endParaRPr>
          </a:p>
        </p:txBody>
      </p:sp>
    </p:spTree>
    <p:extLst>
      <p:ext uri="{BB962C8B-B14F-4D97-AF65-F5344CB8AC3E}">
        <p14:creationId xmlns:p14="http://schemas.microsoft.com/office/powerpoint/2010/main" val="2113800424"/>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Lst>
  <p:transition>
    <p:fade/>
  </p:transition>
  <p:txStyles>
    <p:titleStyle>
      <a:lvl1pPr algn="l" defTabSz="932597" rtl="0" eaLnBrk="1" latinLnBrk="0" hangingPunct="1">
        <a:lnSpc>
          <a:spcPct val="90000"/>
        </a:lnSpc>
        <a:spcBef>
          <a:spcPct val="0"/>
        </a:spcBef>
        <a:buNone/>
        <a:defRPr sz="4488" kern="1200">
          <a:solidFill>
            <a:schemeClr val="tx1">
              <a:lumMod val="75000"/>
              <a:lumOff val="25000"/>
            </a:schemeClr>
          </a:solidFill>
          <a:latin typeface="+mj-lt"/>
          <a:ea typeface="+mj-ea"/>
          <a:cs typeface="Segoe UI" panose="020B0502040204020203" pitchFamily="34" charset="0"/>
        </a:defRPr>
      </a:lvl1pPr>
    </p:titleStyle>
    <p:bodyStyle>
      <a:lvl1pPr marL="0" indent="0" algn="l" defTabSz="932597" rtl="0" eaLnBrk="1" latinLnBrk="0" hangingPunct="1">
        <a:lnSpc>
          <a:spcPct val="90000"/>
        </a:lnSpc>
        <a:spcBef>
          <a:spcPts val="1020"/>
        </a:spcBef>
        <a:buClr>
          <a:schemeClr val="tx1">
            <a:lumMod val="75000"/>
            <a:lumOff val="25000"/>
          </a:schemeClr>
        </a:buClr>
        <a:buFont typeface="Arial" panose="020B0604020202020204" pitchFamily="34" charset="0"/>
        <a:buNone/>
        <a:defRPr sz="2448" b="1" kern="1200">
          <a:solidFill>
            <a:schemeClr val="tx1">
              <a:lumMod val="75000"/>
              <a:lumOff val="25000"/>
            </a:schemeClr>
          </a:solidFill>
          <a:latin typeface="+mn-lt"/>
          <a:ea typeface="+mn-ea"/>
          <a:cs typeface="Segoe UI" panose="020B0502040204020203" pitchFamily="34" charset="0"/>
        </a:defRPr>
      </a:lvl1pPr>
      <a:lvl2pPr marL="238007" indent="0" algn="l" defTabSz="932597" rtl="0" eaLnBrk="1" latinLnBrk="0" hangingPunct="1">
        <a:lnSpc>
          <a:spcPct val="90000"/>
        </a:lnSpc>
        <a:spcBef>
          <a:spcPts val="1020"/>
        </a:spcBef>
        <a:buClr>
          <a:schemeClr val="tx1">
            <a:lumMod val="75000"/>
            <a:lumOff val="25000"/>
          </a:schemeClr>
        </a:buClr>
        <a:buFont typeface="Arial" panose="020B0604020202020204" pitchFamily="34" charset="0"/>
        <a:buNone/>
        <a:tabLst/>
        <a:defRPr sz="2244" kern="1200">
          <a:solidFill>
            <a:schemeClr val="tx1">
              <a:lumMod val="50000"/>
              <a:lumOff val="50000"/>
            </a:schemeClr>
          </a:solidFill>
          <a:latin typeface="+mn-lt"/>
          <a:ea typeface="+mn-ea"/>
          <a:cs typeface="Segoe UI" panose="020B0502040204020203" pitchFamily="34" charset="0"/>
        </a:defRPr>
      </a:lvl2pPr>
      <a:lvl3pPr marL="701067" indent="-233149" algn="l" defTabSz="932597" rtl="0" eaLnBrk="1" latinLnBrk="0" hangingPunct="1">
        <a:lnSpc>
          <a:spcPct val="90000"/>
        </a:lnSpc>
        <a:spcBef>
          <a:spcPts val="1020"/>
        </a:spcBef>
        <a:buClr>
          <a:schemeClr val="tx1">
            <a:lumMod val="75000"/>
            <a:lumOff val="25000"/>
          </a:schemeClr>
        </a:buClr>
        <a:buFont typeface="Arial" panose="020B0604020202020204" pitchFamily="34" charset="0"/>
        <a:buChar char="•"/>
        <a:tabLst/>
        <a:defRPr sz="2040" kern="1200">
          <a:solidFill>
            <a:schemeClr val="tx1">
              <a:lumMod val="50000"/>
              <a:lumOff val="50000"/>
            </a:schemeClr>
          </a:solidFill>
          <a:latin typeface="+mn-lt"/>
          <a:ea typeface="+mn-ea"/>
          <a:cs typeface="Segoe UI" panose="020B0502040204020203" pitchFamily="34" charset="0"/>
        </a:defRPr>
      </a:lvl3pPr>
      <a:lvl4pPr marL="932597" indent="-233149" algn="l" defTabSz="932597" rtl="0" eaLnBrk="1" latinLnBrk="0" hangingPunct="1">
        <a:lnSpc>
          <a:spcPct val="90000"/>
        </a:lnSpc>
        <a:spcBef>
          <a:spcPts val="1020"/>
        </a:spcBef>
        <a:buClr>
          <a:schemeClr val="tx1">
            <a:lumMod val="75000"/>
            <a:lumOff val="25000"/>
          </a:schemeClr>
        </a:buClr>
        <a:buFont typeface="Arial" panose="020B0604020202020204" pitchFamily="34" charset="0"/>
        <a:buChar char="•"/>
        <a:tabLst/>
        <a:defRPr sz="1836" kern="1200">
          <a:solidFill>
            <a:schemeClr val="tx1">
              <a:lumMod val="50000"/>
              <a:lumOff val="50000"/>
            </a:schemeClr>
          </a:solidFill>
          <a:latin typeface="+mn-lt"/>
          <a:ea typeface="+mn-ea"/>
          <a:cs typeface="Segoe UI" panose="020B0502040204020203" pitchFamily="34" charset="0"/>
        </a:defRPr>
      </a:lvl4pPr>
      <a:lvl5pPr marL="1164127" indent="-233149" algn="l" defTabSz="932597" rtl="0" eaLnBrk="1" latinLnBrk="0" hangingPunct="1">
        <a:lnSpc>
          <a:spcPct val="90000"/>
        </a:lnSpc>
        <a:spcBef>
          <a:spcPts val="1020"/>
        </a:spcBef>
        <a:buClr>
          <a:schemeClr val="tx1">
            <a:lumMod val="75000"/>
            <a:lumOff val="25000"/>
          </a:schemeClr>
        </a:buClr>
        <a:buFont typeface="Arial" panose="020B0604020202020204" pitchFamily="34" charset="0"/>
        <a:buChar char="•"/>
        <a:tabLst/>
        <a:defRPr sz="1836" kern="1200">
          <a:solidFill>
            <a:schemeClr val="tx1">
              <a:lumMod val="50000"/>
              <a:lumOff val="50000"/>
            </a:schemeClr>
          </a:solidFill>
          <a:latin typeface="+mn-lt"/>
          <a:ea typeface="+mn-ea"/>
          <a:cs typeface="Segoe UI" panose="020B0502040204020203" pitchFamily="34" charset="0"/>
        </a:defRPr>
      </a:lvl5pPr>
      <a:lvl6pPr marL="1164127" indent="-233149" algn="l" defTabSz="932597" rtl="0" eaLnBrk="1" latinLnBrk="0" hangingPunct="1">
        <a:lnSpc>
          <a:spcPct val="90000"/>
        </a:lnSpc>
        <a:spcBef>
          <a:spcPts val="1020"/>
        </a:spcBef>
        <a:buClr>
          <a:schemeClr val="tx1">
            <a:lumMod val="75000"/>
            <a:lumOff val="25000"/>
          </a:schemeClr>
        </a:buClr>
        <a:buFont typeface="Arial" panose="020B0604020202020204" pitchFamily="34" charset="0"/>
        <a:buChar char="•"/>
        <a:tabLst/>
        <a:defRPr lang="en-US" sz="1836" kern="1200" dirty="0" smtClean="0">
          <a:solidFill>
            <a:schemeClr val="tx1">
              <a:lumMod val="50000"/>
              <a:lumOff val="50000"/>
            </a:schemeClr>
          </a:solidFill>
          <a:latin typeface="+mn-lt"/>
          <a:ea typeface="+mn-ea"/>
          <a:cs typeface="Segoe UI" panose="020B0502040204020203" pitchFamily="34" charset="0"/>
        </a:defRPr>
      </a:lvl6pPr>
      <a:lvl7pPr marL="1164127" indent="-233149" algn="l" defTabSz="932597" rtl="0" eaLnBrk="1" latinLnBrk="0" hangingPunct="1">
        <a:lnSpc>
          <a:spcPct val="90000"/>
        </a:lnSpc>
        <a:spcBef>
          <a:spcPts val="1020"/>
        </a:spcBef>
        <a:buClr>
          <a:schemeClr val="tx1">
            <a:lumMod val="75000"/>
            <a:lumOff val="25000"/>
          </a:schemeClr>
        </a:buClr>
        <a:buFont typeface="Arial" panose="020B0604020202020204" pitchFamily="34" charset="0"/>
        <a:buChar char="•"/>
        <a:tabLst/>
        <a:defRPr lang="en-US" sz="1836" kern="1200" dirty="0" smtClean="0">
          <a:solidFill>
            <a:schemeClr val="tx1">
              <a:lumMod val="50000"/>
              <a:lumOff val="50000"/>
            </a:schemeClr>
          </a:solidFill>
          <a:latin typeface="+mn-lt"/>
          <a:ea typeface="+mn-ea"/>
          <a:cs typeface="Segoe UI" panose="020B0502040204020203" pitchFamily="34" charset="0"/>
        </a:defRPr>
      </a:lvl7pPr>
      <a:lvl8pPr marL="1164127" indent="-233149" algn="l" defTabSz="932597" rtl="0" eaLnBrk="1" latinLnBrk="0" hangingPunct="1">
        <a:lnSpc>
          <a:spcPct val="90000"/>
        </a:lnSpc>
        <a:spcBef>
          <a:spcPts val="1020"/>
        </a:spcBef>
        <a:buClr>
          <a:schemeClr val="tx1">
            <a:lumMod val="75000"/>
            <a:lumOff val="25000"/>
          </a:schemeClr>
        </a:buClr>
        <a:buFont typeface="Arial" panose="020B0604020202020204" pitchFamily="34" charset="0"/>
        <a:buChar char="•"/>
        <a:tabLst/>
        <a:defRPr lang="en-US" sz="1836" kern="1200" baseline="0" dirty="0" smtClean="0">
          <a:solidFill>
            <a:schemeClr val="tx1">
              <a:lumMod val="50000"/>
              <a:lumOff val="50000"/>
            </a:schemeClr>
          </a:solidFill>
          <a:latin typeface="+mn-lt"/>
          <a:ea typeface="+mn-ea"/>
          <a:cs typeface="Segoe UI" panose="020B0502040204020203" pitchFamily="34" charset="0"/>
        </a:defRPr>
      </a:lvl8pPr>
      <a:lvl9pPr marL="1164127" indent="-233149" algn="l" defTabSz="932597" rtl="0" eaLnBrk="1" latinLnBrk="0" hangingPunct="1">
        <a:lnSpc>
          <a:spcPct val="90000"/>
        </a:lnSpc>
        <a:spcBef>
          <a:spcPts val="1020"/>
        </a:spcBef>
        <a:buClr>
          <a:schemeClr val="tx1">
            <a:lumMod val="75000"/>
            <a:lumOff val="25000"/>
          </a:schemeClr>
        </a:buClr>
        <a:buFont typeface="Arial" panose="020B0604020202020204" pitchFamily="34" charset="0"/>
        <a:buChar char="•"/>
        <a:tabLst/>
        <a:defRPr lang="en-US" sz="1836" kern="1200" baseline="0" dirty="0">
          <a:solidFill>
            <a:schemeClr val="tx1">
              <a:lumMod val="50000"/>
              <a:lumOff val="50000"/>
            </a:schemeClr>
          </a:solidFill>
          <a:latin typeface="+mn-lt"/>
          <a:ea typeface="+mn-ea"/>
          <a:cs typeface="Segoe UI" panose="020B0502040204020203" pitchFamily="34" charset="0"/>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9" cy="215948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1718307"/>
      </p:ext>
    </p:extLst>
  </p:cSld>
  <p:clrMap bg1="lt1" tx1="dk1" bg2="lt2" tx2="dk2" accent1="accent1" accent2="accent2" accent3="accent3" accent4="accent4" accent5="accent5" accent6="accent6" hlink="hlink" folHlink="folHlink"/>
  <p:sldLayoutIdLst>
    <p:sldLayoutId id="2147484601" r:id="rId1"/>
    <p:sldLayoutId id="2147484602" r:id="rId2"/>
    <p:sldLayoutId id="2147484603" r:id="rId3"/>
    <p:sldLayoutId id="2147484609" r:id="rId4"/>
    <p:sldLayoutId id="2147484610" r:id="rId5"/>
    <p:sldLayoutId id="2147484611" r:id="rId6"/>
    <p:sldLayoutId id="2147484612" r:id="rId7"/>
    <p:sldLayoutId id="2147484613" r:id="rId8"/>
    <p:sldLayoutId id="2147484614" r:id="rId9"/>
    <p:sldLayoutId id="2147484615" r:id="rId10"/>
    <p:sldLayoutId id="2147484616" r:id="rId11"/>
    <p:sldLayoutId id="2147484617" r:id="rId12"/>
    <p:sldLayoutId id="2147484618" r:id="rId13"/>
    <p:sldLayoutId id="2147484619" r:id="rId14"/>
    <p:sldLayoutId id="2147484620" r:id="rId15"/>
    <p:sldLayoutId id="2147484621" r:id="rId16"/>
    <p:sldLayoutId id="2147484622" r:id="rId17"/>
    <p:sldLayoutId id="2147484623" r:id="rId18"/>
    <p:sldLayoutId id="2147484624" r:id="rId19"/>
    <p:sldLayoutId id="2147484625" r:id="rId20"/>
    <p:sldLayoutId id="2147484626" r:id="rId21"/>
    <p:sldLayoutId id="2147484627" r:id="rId22"/>
    <p:sldLayoutId id="2147484628" r:id="rId23"/>
    <p:sldLayoutId id="2147484629" r:id="rId24"/>
    <p:sldLayoutId id="2147484630" r:id="rId25"/>
    <p:sldLayoutId id="2147484631" r:id="rId26"/>
  </p:sldLayoutIdLst>
  <p:transition>
    <p:fade/>
  </p:transition>
  <p:txStyles>
    <p:titleStyle>
      <a:lvl1pPr algn="l" defTabSz="932585"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3" marR="0" indent="-342843" algn="l" defTabSz="932585"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02" marR="0" indent="-241260" algn="l" defTabSz="93258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67" marR="0" indent="-228562" algn="l" defTabSz="93258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28" marR="0" indent="-228562" algn="l" defTabSz="932585"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089" marR="0" indent="-228562" algn="l" defTabSz="932585"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4611"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04"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98"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91"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85" rtl="0" eaLnBrk="1" latinLnBrk="0" hangingPunct="1">
        <a:defRPr sz="1801" kern="1200">
          <a:solidFill>
            <a:schemeClr val="tx1"/>
          </a:solidFill>
          <a:latin typeface="+mn-lt"/>
          <a:ea typeface="+mn-ea"/>
          <a:cs typeface="+mn-cs"/>
        </a:defRPr>
      </a:lvl1pPr>
      <a:lvl2pPr marL="466292" algn="l" defTabSz="932585" rtl="0" eaLnBrk="1" latinLnBrk="0" hangingPunct="1">
        <a:defRPr sz="1801" kern="1200">
          <a:solidFill>
            <a:schemeClr val="tx1"/>
          </a:solidFill>
          <a:latin typeface="+mn-lt"/>
          <a:ea typeface="+mn-ea"/>
          <a:cs typeface="+mn-cs"/>
        </a:defRPr>
      </a:lvl2pPr>
      <a:lvl3pPr marL="932585" algn="l" defTabSz="932585" rtl="0" eaLnBrk="1" latinLnBrk="0" hangingPunct="1">
        <a:defRPr sz="1801" kern="1200">
          <a:solidFill>
            <a:schemeClr val="tx1"/>
          </a:solidFill>
          <a:latin typeface="+mn-lt"/>
          <a:ea typeface="+mn-ea"/>
          <a:cs typeface="+mn-cs"/>
        </a:defRPr>
      </a:lvl3pPr>
      <a:lvl4pPr marL="1398879" algn="l" defTabSz="932585" rtl="0" eaLnBrk="1" latinLnBrk="0" hangingPunct="1">
        <a:defRPr sz="1801" kern="1200">
          <a:solidFill>
            <a:schemeClr val="tx1"/>
          </a:solidFill>
          <a:latin typeface="+mn-lt"/>
          <a:ea typeface="+mn-ea"/>
          <a:cs typeface="+mn-cs"/>
        </a:defRPr>
      </a:lvl4pPr>
      <a:lvl5pPr marL="1865172" algn="l" defTabSz="932585" rtl="0" eaLnBrk="1" latinLnBrk="0" hangingPunct="1">
        <a:defRPr sz="1801" kern="1200">
          <a:solidFill>
            <a:schemeClr val="tx1"/>
          </a:solidFill>
          <a:latin typeface="+mn-lt"/>
          <a:ea typeface="+mn-ea"/>
          <a:cs typeface="+mn-cs"/>
        </a:defRPr>
      </a:lvl5pPr>
      <a:lvl6pPr marL="2331466" algn="l" defTabSz="932585" rtl="0" eaLnBrk="1" latinLnBrk="0" hangingPunct="1">
        <a:defRPr sz="1801" kern="1200">
          <a:solidFill>
            <a:schemeClr val="tx1"/>
          </a:solidFill>
          <a:latin typeface="+mn-lt"/>
          <a:ea typeface="+mn-ea"/>
          <a:cs typeface="+mn-cs"/>
        </a:defRPr>
      </a:lvl6pPr>
      <a:lvl7pPr marL="2797758" algn="l" defTabSz="932585" rtl="0" eaLnBrk="1" latinLnBrk="0" hangingPunct="1">
        <a:defRPr sz="1801" kern="1200">
          <a:solidFill>
            <a:schemeClr val="tx1"/>
          </a:solidFill>
          <a:latin typeface="+mn-lt"/>
          <a:ea typeface="+mn-ea"/>
          <a:cs typeface="+mn-cs"/>
        </a:defRPr>
      </a:lvl7pPr>
      <a:lvl8pPr marL="3264050" algn="l" defTabSz="932585" rtl="0" eaLnBrk="1" latinLnBrk="0" hangingPunct="1">
        <a:defRPr sz="1801" kern="1200">
          <a:solidFill>
            <a:schemeClr val="tx1"/>
          </a:solidFill>
          <a:latin typeface="+mn-lt"/>
          <a:ea typeface="+mn-ea"/>
          <a:cs typeface="+mn-cs"/>
        </a:defRPr>
      </a:lvl8pPr>
      <a:lvl9pPr marL="3730344" algn="l" defTabSz="932585" rtl="0" eaLnBrk="1" latinLnBrk="0" hangingPunct="1">
        <a:defRPr sz="1801"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9" cy="215948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3121362"/>
      </p:ext>
    </p:extLst>
  </p:cSld>
  <p:clrMap bg1="lt1" tx1="dk1" bg2="lt2" tx2="dk2" accent1="accent1" accent2="accent2" accent3="accent3" accent4="accent4" accent5="accent5" accent6="accent6" hlink="hlink" folHlink="folHlink"/>
  <p:sldLayoutIdLst>
    <p:sldLayoutId id="2147484633" r:id="rId1"/>
    <p:sldLayoutId id="2147484634" r:id="rId2"/>
    <p:sldLayoutId id="2147484635" r:id="rId3"/>
    <p:sldLayoutId id="2147484636" r:id="rId4"/>
    <p:sldLayoutId id="2147484637" r:id="rId5"/>
    <p:sldLayoutId id="2147484638" r:id="rId6"/>
    <p:sldLayoutId id="2147484639" r:id="rId7"/>
    <p:sldLayoutId id="2147484640" r:id="rId8"/>
    <p:sldLayoutId id="2147484641" r:id="rId9"/>
    <p:sldLayoutId id="2147484646" r:id="rId10"/>
    <p:sldLayoutId id="2147484647" r:id="rId11"/>
    <p:sldLayoutId id="2147484648" r:id="rId12"/>
    <p:sldLayoutId id="2147484649" r:id="rId13"/>
    <p:sldLayoutId id="2147484650" r:id="rId14"/>
    <p:sldLayoutId id="2147484651" r:id="rId15"/>
    <p:sldLayoutId id="2147484652" r:id="rId16"/>
    <p:sldLayoutId id="2147484653" r:id="rId17"/>
  </p:sldLayoutIdLst>
  <p:transition>
    <p:fade/>
  </p:transition>
  <p:txStyles>
    <p:titleStyle>
      <a:lvl1pPr algn="l" defTabSz="932585"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3" marR="0" indent="-342843" algn="l" defTabSz="932585"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02" marR="0" indent="-241260" algn="l" defTabSz="93258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67" marR="0" indent="-228562" algn="l" defTabSz="93258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28" marR="0" indent="-228562" algn="l" defTabSz="932585"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089" marR="0" indent="-228562" algn="l" defTabSz="932585"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4611"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04"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98"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91"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85" rtl="0" eaLnBrk="1" latinLnBrk="0" hangingPunct="1">
        <a:defRPr sz="1801" kern="1200">
          <a:solidFill>
            <a:schemeClr val="tx1"/>
          </a:solidFill>
          <a:latin typeface="+mn-lt"/>
          <a:ea typeface="+mn-ea"/>
          <a:cs typeface="+mn-cs"/>
        </a:defRPr>
      </a:lvl1pPr>
      <a:lvl2pPr marL="466292" algn="l" defTabSz="932585" rtl="0" eaLnBrk="1" latinLnBrk="0" hangingPunct="1">
        <a:defRPr sz="1801" kern="1200">
          <a:solidFill>
            <a:schemeClr val="tx1"/>
          </a:solidFill>
          <a:latin typeface="+mn-lt"/>
          <a:ea typeface="+mn-ea"/>
          <a:cs typeface="+mn-cs"/>
        </a:defRPr>
      </a:lvl2pPr>
      <a:lvl3pPr marL="932585" algn="l" defTabSz="932585" rtl="0" eaLnBrk="1" latinLnBrk="0" hangingPunct="1">
        <a:defRPr sz="1801" kern="1200">
          <a:solidFill>
            <a:schemeClr val="tx1"/>
          </a:solidFill>
          <a:latin typeface="+mn-lt"/>
          <a:ea typeface="+mn-ea"/>
          <a:cs typeface="+mn-cs"/>
        </a:defRPr>
      </a:lvl3pPr>
      <a:lvl4pPr marL="1398879" algn="l" defTabSz="932585" rtl="0" eaLnBrk="1" latinLnBrk="0" hangingPunct="1">
        <a:defRPr sz="1801" kern="1200">
          <a:solidFill>
            <a:schemeClr val="tx1"/>
          </a:solidFill>
          <a:latin typeface="+mn-lt"/>
          <a:ea typeface="+mn-ea"/>
          <a:cs typeface="+mn-cs"/>
        </a:defRPr>
      </a:lvl4pPr>
      <a:lvl5pPr marL="1865172" algn="l" defTabSz="932585" rtl="0" eaLnBrk="1" latinLnBrk="0" hangingPunct="1">
        <a:defRPr sz="1801" kern="1200">
          <a:solidFill>
            <a:schemeClr val="tx1"/>
          </a:solidFill>
          <a:latin typeface="+mn-lt"/>
          <a:ea typeface="+mn-ea"/>
          <a:cs typeface="+mn-cs"/>
        </a:defRPr>
      </a:lvl5pPr>
      <a:lvl6pPr marL="2331466" algn="l" defTabSz="932585" rtl="0" eaLnBrk="1" latinLnBrk="0" hangingPunct="1">
        <a:defRPr sz="1801" kern="1200">
          <a:solidFill>
            <a:schemeClr val="tx1"/>
          </a:solidFill>
          <a:latin typeface="+mn-lt"/>
          <a:ea typeface="+mn-ea"/>
          <a:cs typeface="+mn-cs"/>
        </a:defRPr>
      </a:lvl6pPr>
      <a:lvl7pPr marL="2797758" algn="l" defTabSz="932585" rtl="0" eaLnBrk="1" latinLnBrk="0" hangingPunct="1">
        <a:defRPr sz="1801" kern="1200">
          <a:solidFill>
            <a:schemeClr val="tx1"/>
          </a:solidFill>
          <a:latin typeface="+mn-lt"/>
          <a:ea typeface="+mn-ea"/>
          <a:cs typeface="+mn-cs"/>
        </a:defRPr>
      </a:lvl7pPr>
      <a:lvl8pPr marL="3264050" algn="l" defTabSz="932585" rtl="0" eaLnBrk="1" latinLnBrk="0" hangingPunct="1">
        <a:defRPr sz="1801" kern="1200">
          <a:solidFill>
            <a:schemeClr val="tx1"/>
          </a:solidFill>
          <a:latin typeface="+mn-lt"/>
          <a:ea typeface="+mn-ea"/>
          <a:cs typeface="+mn-cs"/>
        </a:defRPr>
      </a:lvl8pPr>
      <a:lvl9pPr marL="3730344" algn="l" defTabSz="932585"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www.twitter.com/Sandro_asp" TargetMode="External"/><Relationship Id="rId3" Type="http://schemas.openxmlformats.org/officeDocument/2006/relationships/notesSlide" Target="../notesSlides/notesSlide1.xml"/><Relationship Id="rId7" Type="http://schemas.openxmlformats.org/officeDocument/2006/relationships/image" Target="../media/image10.png"/><Relationship Id="rId2" Type="http://schemas.openxmlformats.org/officeDocument/2006/relationships/slideLayout" Target="../slideLayouts/slideLayout136.xml"/><Relationship Id="rId1" Type="http://schemas.openxmlformats.org/officeDocument/2006/relationships/themeOverride" Target="../theme/themeOverride1.xml"/><Relationship Id="rId6" Type="http://schemas.openxmlformats.org/officeDocument/2006/relationships/image" Target="../media/image9.png"/><Relationship Id="rId11" Type="http://schemas.openxmlformats.org/officeDocument/2006/relationships/image" Target="../media/image12.png"/><Relationship Id="rId5" Type="http://schemas.openxmlformats.org/officeDocument/2006/relationships/image" Target="../media/image8.png"/><Relationship Id="rId10" Type="http://schemas.openxmlformats.org/officeDocument/2006/relationships/image" Target="../media/image11.jpg"/><Relationship Id="rId4" Type="http://schemas.openxmlformats.org/officeDocument/2006/relationships/image" Target="../media/image7.png"/><Relationship Id="rId9" Type="http://schemas.openxmlformats.org/officeDocument/2006/relationships/hyperlink" Target="https://pt.linkedin.com/in/sandropereira"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3.jp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60.xml"/><Relationship Id="rId6" Type="http://schemas.openxmlformats.org/officeDocument/2006/relationships/hyperlink" Target="http://www.biztalk360.com/biztalk-mapping-patterns/" TargetMode="External"/><Relationship Id="rId5" Type="http://schemas.openxmlformats.org/officeDocument/2006/relationships/hyperlink" Target="https://blog.sandro-pereira.com/" TargetMode="External"/><Relationship Id="rId4" Type="http://schemas.openxmlformats.org/officeDocument/2006/relationships/hyperlink" Target="mailto:sandro.pereira@devscope.net" TargetMode="External"/><Relationship Id="rId9"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xml"/><Relationship Id="rId1" Type="http://schemas.openxmlformats.org/officeDocument/2006/relationships/slideLayout" Target="../slideLayouts/slideLayout42.xml"/><Relationship Id="rId4" Type="http://schemas.openxmlformats.org/officeDocument/2006/relationships/image" Target="../media/image22.emf"/></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png"/><Relationship Id="rId1" Type="http://schemas.openxmlformats.org/officeDocument/2006/relationships/slideLayout" Target="../slideLayouts/slideLayout42.xml"/><Relationship Id="rId5" Type="http://schemas.openxmlformats.org/officeDocument/2006/relationships/hyperlink" Target="https://www.biztalk360.com/nos/free-trial.html" TargetMode="External"/><Relationship Id="rId4" Type="http://schemas.openxmlformats.org/officeDocument/2006/relationships/image" Target="../media/image24.emf"/></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5.jpeg"/><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6.jpg"/><Relationship Id="rId7"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177.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00000">
              <a:schemeClr val="bg2"/>
            </a:gs>
            <a:gs pos="0">
              <a:schemeClr val="bg1">
                <a:lumMod val="85000"/>
                <a:alpha val="50000"/>
              </a:schemeClr>
            </a:gs>
          </a:gsLst>
          <a:lin ang="5400000" scaled="0"/>
        </a:gra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1347" t="29775" r="11598" b="28981"/>
          <a:stretch/>
        </p:blipFill>
        <p:spPr>
          <a:xfrm>
            <a:off x="161172" y="57532"/>
            <a:ext cx="3876133" cy="988034"/>
          </a:xfrm>
          <a:prstGeom prst="rect">
            <a:avLst/>
          </a:prstGeom>
        </p:spPr>
      </p:pic>
      <p:sp>
        <p:nvSpPr>
          <p:cNvPr id="7" name="TextBox 6"/>
          <p:cNvSpPr txBox="1"/>
          <p:nvPr/>
        </p:nvSpPr>
        <p:spPr>
          <a:xfrm>
            <a:off x="8554602" y="174865"/>
            <a:ext cx="3383096" cy="382308"/>
          </a:xfrm>
          <a:prstGeom prst="rect">
            <a:avLst/>
          </a:prstGeom>
          <a:noFill/>
        </p:spPr>
        <p:txBody>
          <a:bodyPr wrap="none" rtlCol="0">
            <a:spAutoFit/>
          </a:bodyPr>
          <a:lstStyle/>
          <a:p>
            <a:r>
              <a:rPr lang="en-US" sz="1836" b="1" dirty="0">
                <a:solidFill>
                  <a:prstClr val="black"/>
                </a:solidFill>
                <a:latin typeface="Century Gothic" panose="020B0502020202020204"/>
              </a:rPr>
              <a:t>Sponsored &amp; Brought to you by</a:t>
            </a:r>
          </a:p>
        </p:txBody>
      </p:sp>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77493" y="644646"/>
            <a:ext cx="2083786" cy="305622"/>
          </a:xfrm>
          <a:prstGeom prst="rect">
            <a:avLst/>
          </a:prstGeom>
        </p:spPr>
      </p:pic>
      <p:sp>
        <p:nvSpPr>
          <p:cNvPr id="12" name="TextBox 11"/>
          <p:cNvSpPr txBox="1"/>
          <p:nvPr/>
        </p:nvSpPr>
        <p:spPr>
          <a:xfrm>
            <a:off x="306892" y="2394412"/>
            <a:ext cx="8247710" cy="1118805"/>
          </a:xfrm>
          <a:prstGeom prst="rect">
            <a:avLst/>
          </a:prstGeom>
          <a:noFill/>
        </p:spPr>
        <p:txBody>
          <a:bodyPr wrap="square" rtlCol="0">
            <a:spAutoFit/>
          </a:bodyPr>
          <a:lstStyle/>
          <a:p>
            <a:r>
              <a:rPr lang="en-US" sz="3264" b="1" dirty="0">
                <a:solidFill>
                  <a:prstClr val="black"/>
                </a:solidFill>
                <a:latin typeface="Century Gothic" panose="020B0502020202020204"/>
              </a:rPr>
              <a:t>The NOS-</a:t>
            </a:r>
            <a:r>
              <a:rPr lang="en-US" sz="3264" b="1" dirty="0" err="1">
                <a:solidFill>
                  <a:prstClr val="black"/>
                </a:solidFill>
                <a:latin typeface="Century Gothic" panose="020B0502020202020204"/>
              </a:rPr>
              <a:t>addin</a:t>
            </a:r>
            <a:r>
              <a:rPr lang="en-US" sz="3264" b="1" dirty="0">
                <a:solidFill>
                  <a:prstClr val="black"/>
                </a:solidFill>
                <a:latin typeface="Century Gothic" panose="020B0502020202020204"/>
              </a:rPr>
              <a:t> – your (free) BizTalk Dev buddy!</a:t>
            </a:r>
          </a:p>
        </p:txBody>
      </p:sp>
      <p:sp>
        <p:nvSpPr>
          <p:cNvPr id="13" name="TextBox 12"/>
          <p:cNvSpPr txBox="1"/>
          <p:nvPr/>
        </p:nvSpPr>
        <p:spPr>
          <a:xfrm>
            <a:off x="306892" y="3672917"/>
            <a:ext cx="8247710" cy="542399"/>
          </a:xfrm>
          <a:prstGeom prst="rect">
            <a:avLst/>
          </a:prstGeom>
          <a:noFill/>
        </p:spPr>
        <p:txBody>
          <a:bodyPr wrap="square" rtlCol="0">
            <a:spAutoFit/>
          </a:bodyPr>
          <a:lstStyle/>
          <a:p>
            <a:r>
              <a:rPr lang="en-US" sz="2856" b="1" dirty="0">
                <a:solidFill>
                  <a:prstClr val="black"/>
                </a:solidFill>
                <a:latin typeface="Century Gothic" panose="020B0502020202020204"/>
              </a:rPr>
              <a:t>Sandro Pereira</a:t>
            </a:r>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6893" y="4653424"/>
            <a:ext cx="519610" cy="51961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6892" y="5352876"/>
            <a:ext cx="522258" cy="522258"/>
          </a:xfrm>
          <a:prstGeom prst="rect">
            <a:avLst/>
          </a:prstGeom>
        </p:spPr>
      </p:pic>
      <p:sp>
        <p:nvSpPr>
          <p:cNvPr id="18" name="TextBox 17"/>
          <p:cNvSpPr txBox="1"/>
          <p:nvPr/>
        </p:nvSpPr>
        <p:spPr>
          <a:xfrm>
            <a:off x="844911" y="4712017"/>
            <a:ext cx="3925757" cy="350330"/>
          </a:xfrm>
          <a:prstGeom prst="rect">
            <a:avLst/>
          </a:prstGeom>
          <a:noFill/>
        </p:spPr>
        <p:txBody>
          <a:bodyPr wrap="none" rtlCol="0">
            <a:spAutoFit/>
          </a:bodyPr>
          <a:lstStyle/>
          <a:p>
            <a:r>
              <a:rPr lang="en-US" sz="1632" dirty="0">
                <a:solidFill>
                  <a:prstClr val="black"/>
                </a:solidFill>
                <a:latin typeface="Century Gothic" panose="020B0502020202020204" pitchFamily="34" charset="0"/>
                <a:hlinkClick r:id="rId8"/>
              </a:rPr>
              <a:t>http://www.twitter.com/Sandro_asp</a:t>
            </a:r>
            <a:endParaRPr lang="en-US" sz="1632" dirty="0">
              <a:solidFill>
                <a:prstClr val="black"/>
              </a:solidFill>
              <a:latin typeface="Century Gothic" panose="020B0502020202020204" pitchFamily="34" charset="0"/>
            </a:endParaRPr>
          </a:p>
        </p:txBody>
      </p:sp>
      <p:sp>
        <p:nvSpPr>
          <p:cNvPr id="19" name="TextBox 18"/>
          <p:cNvSpPr txBox="1"/>
          <p:nvPr/>
        </p:nvSpPr>
        <p:spPr>
          <a:xfrm>
            <a:off x="844910" y="5411165"/>
            <a:ext cx="3734145" cy="350330"/>
          </a:xfrm>
          <a:prstGeom prst="rect">
            <a:avLst/>
          </a:prstGeom>
          <a:noFill/>
        </p:spPr>
        <p:txBody>
          <a:bodyPr wrap="none" rtlCol="0">
            <a:spAutoFit/>
          </a:bodyPr>
          <a:lstStyle/>
          <a:p>
            <a:r>
              <a:rPr lang="en-US" sz="1632" dirty="0">
                <a:solidFill>
                  <a:prstClr val="black"/>
                </a:solidFill>
                <a:latin typeface="Century Gothic" panose="020B0502020202020204"/>
                <a:hlinkClick r:id="rId9"/>
              </a:rPr>
              <a:t>https://pt.linkedin.com/in/sandropereira</a:t>
            </a:r>
            <a:endParaRPr lang="en-US" sz="1632" dirty="0">
              <a:solidFill>
                <a:prstClr val="black"/>
              </a:solidFill>
              <a:latin typeface="Century Gothic" panose="020B0502020202020204"/>
            </a:endParaRPr>
          </a:p>
        </p:txBody>
      </p:sp>
      <p:pic>
        <p:nvPicPr>
          <p:cNvPr id="2" name="Picture 1"/>
          <p:cNvPicPr>
            <a:picLocks noChangeAspect="1"/>
          </p:cNvPicPr>
          <p:nvPr/>
        </p:nvPicPr>
        <p:blipFill rotWithShape="1">
          <a:blip r:embed="rId10">
            <a:extLst>
              <a:ext uri="{28A0092B-C50C-407E-A947-70E740481C1C}">
                <a14:useLocalDpi xmlns:a14="http://schemas.microsoft.com/office/drawing/2010/main" val="0"/>
              </a:ext>
            </a:extLst>
          </a:blip>
          <a:srcRect b="13786"/>
          <a:stretch/>
        </p:blipFill>
        <p:spPr>
          <a:xfrm>
            <a:off x="9037987" y="2014644"/>
            <a:ext cx="2762795" cy="3620523"/>
          </a:xfrm>
          <a:prstGeom prst="rect">
            <a:avLst/>
          </a:prstGeom>
          <a:ln w="19050">
            <a:solidFill>
              <a:schemeClr val="tx1"/>
            </a:solidFill>
          </a:ln>
        </p:spPr>
      </p:pic>
      <p:pic>
        <p:nvPicPr>
          <p:cNvPr id="14" name="Picture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39055" y="5140590"/>
            <a:ext cx="1188287" cy="499241"/>
          </a:xfrm>
          <a:prstGeom prst="rect">
            <a:avLst/>
          </a:prstGeom>
        </p:spPr>
      </p:pic>
    </p:spTree>
    <p:extLst>
      <p:ext uri="{BB962C8B-B14F-4D97-AF65-F5344CB8AC3E}">
        <p14:creationId xmlns:p14="http://schemas.microsoft.com/office/powerpoint/2010/main" val="346165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938" y="539728"/>
            <a:ext cx="5396847" cy="5396847"/>
          </a:xfrm>
          <a:prstGeom prst="rect">
            <a:avLst/>
          </a:prstGeom>
        </p:spPr>
      </p:pic>
      <p:sp>
        <p:nvSpPr>
          <p:cNvPr id="9" name="Rectangle 8"/>
          <p:cNvSpPr/>
          <p:nvPr/>
        </p:nvSpPr>
        <p:spPr>
          <a:xfrm>
            <a:off x="3386" y="6129972"/>
            <a:ext cx="12429707" cy="863146"/>
          </a:xfrm>
          <a:prstGeom prst="rect">
            <a:avLst/>
          </a:prstGeom>
          <a:solidFill>
            <a:srgbClr val="01A1DD">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03"/>
            <a:endParaRPr lang="en-AU" sz="2446">
              <a:solidFill>
                <a:srgbClr val="01A1DD"/>
              </a:solidFill>
              <a:latin typeface="Segoe UI"/>
            </a:endParaRPr>
          </a:p>
        </p:txBody>
      </p:sp>
      <p:sp>
        <p:nvSpPr>
          <p:cNvPr id="4" name="Rectangle 3"/>
          <p:cNvSpPr/>
          <p:nvPr/>
        </p:nvSpPr>
        <p:spPr>
          <a:xfrm>
            <a:off x="3384" y="5922809"/>
            <a:ext cx="12429709" cy="880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03"/>
            <a:endParaRPr lang="en-AU" sz="2446">
              <a:solidFill>
                <a:prstClr val="white"/>
              </a:solidFill>
              <a:latin typeface="Segoe UI"/>
            </a:endParaRPr>
          </a:p>
        </p:txBody>
      </p:sp>
      <p:sp>
        <p:nvSpPr>
          <p:cNvPr id="12" name="Title 1"/>
          <p:cNvSpPr txBox="1">
            <a:spLocks/>
          </p:cNvSpPr>
          <p:nvPr/>
        </p:nvSpPr>
        <p:spPr>
          <a:xfrm>
            <a:off x="1421989" y="5748566"/>
            <a:ext cx="10565253" cy="1238585"/>
          </a:xfrm>
          <a:prstGeom prst="rect">
            <a:avLst/>
          </a:prstGeom>
        </p:spPr>
        <p:txBody>
          <a:bodyPr vert="horz" lIns="124297" tIns="62148" rIns="124297" bIns="62148"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defTabSz="932441"/>
            <a:r>
              <a:rPr lang="en-AU" sz="2173" spc="-41" dirty="0">
                <a:solidFill>
                  <a:srgbClr val="01A1DD"/>
                </a:solidFill>
                <a:latin typeface="Questrial" panose="02000000000000000000" pitchFamily="2" charset="0"/>
                <a:ea typeface="Open Sans Light" panose="020B0306030504020204" pitchFamily="34" charset="0"/>
                <a:cs typeface="Open Sans Light" panose="020B0306030504020204" pitchFamily="34" charset="0"/>
              </a:rPr>
              <a:t>Sandro Pereira</a:t>
            </a:r>
            <a:endParaRPr lang="en-AU" sz="2173" spc="-41" dirty="0">
              <a:solidFill>
                <a:srgbClr val="01A1DD"/>
              </a:solidFill>
              <a:latin typeface="Questrial" panose="02000000000000000000" pitchFamily="2" charset="0"/>
            </a:endParaRPr>
          </a:p>
        </p:txBody>
      </p:sp>
      <p:sp>
        <p:nvSpPr>
          <p:cNvPr id="8" name="Title 1"/>
          <p:cNvSpPr txBox="1">
            <a:spLocks/>
          </p:cNvSpPr>
          <p:nvPr/>
        </p:nvSpPr>
        <p:spPr>
          <a:xfrm>
            <a:off x="608481" y="45715"/>
            <a:ext cx="10565253" cy="1648555"/>
          </a:xfrm>
          <a:prstGeom prst="rect">
            <a:avLst/>
          </a:prstGeom>
        </p:spPr>
        <p:txBody>
          <a:bodyPr vert="horz" lIns="124297" tIns="62148" rIns="124297" bIns="62148"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defTabSz="932441"/>
            <a:r>
              <a:rPr lang="en-AU" sz="4894" spc="-41"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Who am I?</a:t>
            </a:r>
          </a:p>
        </p:txBody>
      </p:sp>
      <p:sp>
        <p:nvSpPr>
          <p:cNvPr id="14" name="Subtitle 2"/>
          <p:cNvSpPr txBox="1">
            <a:spLocks/>
          </p:cNvSpPr>
          <p:nvPr/>
        </p:nvSpPr>
        <p:spPr>
          <a:xfrm>
            <a:off x="608481" y="1345535"/>
            <a:ext cx="6480666" cy="2012740"/>
          </a:xfrm>
          <a:prstGeom prst="rect">
            <a:avLst/>
          </a:prstGeom>
        </p:spPr>
        <p:txBody>
          <a:bodyPr vert="horz" lIns="124297" tIns="62148" rIns="124297" bIns="62148"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9666" indent="-349666" defTabSz="932441"/>
            <a:r>
              <a:rPr lang="en-AU" sz="2446" b="1" dirty="0">
                <a:solidFill>
                  <a:prstClr val="black"/>
                </a:solidFill>
                <a:latin typeface="Segoe UI"/>
              </a:rPr>
              <a:t>Integration Codeless Wizard</a:t>
            </a:r>
          </a:p>
          <a:p>
            <a:pPr marL="349666" indent="-349666" defTabSz="932441"/>
            <a:r>
              <a:rPr lang="en-AU" sz="2446" dirty="0">
                <a:solidFill>
                  <a:prstClr val="black"/>
                </a:solidFill>
                <a:latin typeface="Segoe UI"/>
              </a:rPr>
              <a:t>Microsoft Azure MVP</a:t>
            </a:r>
          </a:p>
          <a:p>
            <a:pPr marL="349666" indent="-349666" defTabSz="932441"/>
            <a:r>
              <a:rPr lang="en-US" sz="2446" dirty="0">
                <a:solidFill>
                  <a:prstClr val="black"/>
                </a:solidFill>
                <a:latin typeface="Segoe UI"/>
                <a:hlinkClick r:id="rId4"/>
              </a:rPr>
              <a:t>sandro.pereira@devscope.net</a:t>
            </a:r>
            <a:r>
              <a:rPr lang="en-US" sz="2446" dirty="0">
                <a:solidFill>
                  <a:prstClr val="black"/>
                </a:solidFill>
                <a:latin typeface="Segoe UI"/>
              </a:rPr>
              <a:t> </a:t>
            </a:r>
          </a:p>
          <a:p>
            <a:pPr marL="349666" indent="-349666" defTabSz="932441"/>
            <a:r>
              <a:rPr lang="en-US" sz="2446" dirty="0">
                <a:solidFill>
                  <a:prstClr val="black"/>
                </a:solidFill>
                <a:latin typeface="Segoe UI"/>
              </a:rPr>
              <a:t>linkedin.com/in/</a:t>
            </a:r>
            <a:r>
              <a:rPr lang="en-US" sz="2446" dirty="0" err="1">
                <a:solidFill>
                  <a:prstClr val="black"/>
                </a:solidFill>
                <a:latin typeface="Segoe UI"/>
              </a:rPr>
              <a:t>sandropereira</a:t>
            </a:r>
            <a:endParaRPr lang="en-US" sz="2446" dirty="0">
              <a:solidFill>
                <a:prstClr val="black"/>
              </a:solidFill>
              <a:latin typeface="Segoe UI"/>
            </a:endParaRPr>
          </a:p>
          <a:p>
            <a:pPr marL="349666" indent="-349666" defTabSz="932441"/>
            <a:r>
              <a:rPr lang="en-US" sz="2446" dirty="0">
                <a:solidFill>
                  <a:prstClr val="black"/>
                </a:solidFill>
                <a:latin typeface="Segoe UI"/>
              </a:rPr>
              <a:t>@</a:t>
            </a:r>
            <a:r>
              <a:rPr lang="en-US" sz="2446" dirty="0" err="1">
                <a:solidFill>
                  <a:prstClr val="black"/>
                </a:solidFill>
                <a:latin typeface="Segoe UI"/>
              </a:rPr>
              <a:t>sandro_asp</a:t>
            </a:r>
            <a:r>
              <a:rPr lang="en-US" sz="2446" dirty="0">
                <a:solidFill>
                  <a:prstClr val="black"/>
                </a:solidFill>
                <a:latin typeface="Segoe UI"/>
              </a:rPr>
              <a:t> </a:t>
            </a:r>
          </a:p>
          <a:p>
            <a:pPr marL="349666" indent="-349666" defTabSz="932441"/>
            <a:r>
              <a:rPr lang="en-US" sz="2446" dirty="0">
                <a:solidFill>
                  <a:prstClr val="black"/>
                </a:solidFill>
                <a:latin typeface="Segoe UI"/>
                <a:hlinkClick r:id="rId5"/>
              </a:rPr>
              <a:t>https://blog.sandro-pereira.com/</a:t>
            </a:r>
            <a:endParaRPr lang="en-US" sz="2446" dirty="0">
              <a:solidFill>
                <a:prstClr val="black"/>
              </a:solidFill>
              <a:latin typeface="Segoe UI"/>
            </a:endParaRPr>
          </a:p>
          <a:p>
            <a:pPr marL="349666" indent="-349666" defTabSz="932441"/>
            <a:r>
              <a:rPr lang="en-US" sz="2446" dirty="0">
                <a:solidFill>
                  <a:prstClr val="black"/>
                </a:solidFill>
                <a:latin typeface="Segoe UI"/>
              </a:rPr>
              <a:t>Public speaker</a:t>
            </a:r>
          </a:p>
          <a:p>
            <a:pPr marL="349666" indent="-349666" defTabSz="932441"/>
            <a:r>
              <a:rPr lang="en-US" sz="2446" dirty="0">
                <a:solidFill>
                  <a:prstClr val="black"/>
                </a:solidFill>
                <a:latin typeface="Segoe UI"/>
              </a:rPr>
              <a:t>Father </a:t>
            </a:r>
          </a:p>
          <a:p>
            <a:pPr marL="349666" indent="-349666" defTabSz="932441"/>
            <a:r>
              <a:rPr lang="en-US" sz="2446" dirty="0">
                <a:solidFill>
                  <a:prstClr val="black"/>
                </a:solidFill>
                <a:latin typeface="Segoe UI"/>
              </a:rPr>
              <a:t>Book author: “</a:t>
            </a:r>
            <a:r>
              <a:rPr lang="en-US" sz="2446" dirty="0">
                <a:solidFill>
                  <a:prstClr val="black"/>
                </a:solidFill>
                <a:latin typeface="Segoe UI"/>
                <a:hlinkClick r:id="rId6"/>
              </a:rPr>
              <a:t>BizTalk Mapping Patterns and Best Practices</a:t>
            </a:r>
            <a:r>
              <a:rPr lang="en-US" sz="2446" dirty="0">
                <a:solidFill>
                  <a:prstClr val="black"/>
                </a:solidFill>
                <a:latin typeface="Segoe UI"/>
              </a:rPr>
              <a:t>”</a:t>
            </a:r>
          </a:p>
          <a:p>
            <a:pPr marL="349666" indent="-349666" defTabSz="932441"/>
            <a:endParaRPr lang="en-US" sz="2446" dirty="0">
              <a:solidFill>
                <a:prstClr val="black"/>
              </a:solidFill>
              <a:latin typeface="Segoe UI"/>
            </a:endParaRPr>
          </a:p>
        </p:txBody>
      </p:sp>
      <p:pic>
        <p:nvPicPr>
          <p:cNvPr id="10" name="Picture 2" descr="http://4.bp.blogspot.com/-OUfCsUCY3B4/VGgJCYMcsGI/AAAAAAAAIuQ/dyBpOE8ZilM/s230/mvp_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98898" y="5424893"/>
            <a:ext cx="2233464" cy="102933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8457" y="5936575"/>
            <a:ext cx="2561325" cy="654339"/>
          </a:xfrm>
          <a:prstGeom prst="rect">
            <a:avLst/>
          </a:prstGeom>
        </p:spPr>
      </p:pic>
      <p:pic>
        <p:nvPicPr>
          <p:cNvPr id="10244" name="Picture 4" descr="https://forums.terraria.org/data/attachments/90/90060-628326db7a9dd739beab0a613d614d4f.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45227" y="574225"/>
            <a:ext cx="645854" cy="715054"/>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30"/>
          <p:cNvSpPr txBox="1">
            <a:spLocks/>
          </p:cNvSpPr>
          <p:nvPr/>
        </p:nvSpPr>
        <p:spPr>
          <a:xfrm>
            <a:off x="3743403" y="5916839"/>
            <a:ext cx="2961214" cy="838081"/>
          </a:xfrm>
          <a:prstGeom prst="rect">
            <a:avLst/>
          </a:prstGeom>
        </p:spPr>
        <p:txBody>
          <a:bodyPr/>
          <a:lstStyle>
            <a:defPPr>
              <a:defRPr lang="en-US"/>
            </a:defPPr>
            <a:lvl1pPr marR="0" indent="0" fontAlgn="auto">
              <a:lnSpc>
                <a:spcPct val="90000"/>
              </a:lnSpc>
              <a:spcBef>
                <a:spcPct val="20000"/>
              </a:spcBef>
              <a:spcAft>
                <a:spcPts val="0"/>
              </a:spcAft>
              <a:buClrTx/>
              <a:buSzPct val="90000"/>
              <a:buFont typeface="Arial" pitchFamily="34" charset="0"/>
              <a:buNone/>
              <a:tabLst/>
              <a:defRPr sz="2400" spc="0" baseline="0">
                <a:gradFill>
                  <a:gsLst>
                    <a:gs pos="1250">
                      <a:schemeClr val="tx1"/>
                    </a:gs>
                    <a:gs pos="100000">
                      <a:schemeClr val="tx1"/>
                    </a:gs>
                  </a:gsLst>
                  <a:lin ang="5400000" scaled="0"/>
                </a:gradFill>
                <a:latin typeface="+mj-lt"/>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defTabSz="932585"/>
            <a:r>
              <a:rPr lang="pt-PT" sz="2000" b="1" dirty="0">
                <a:solidFill>
                  <a:sysClr val="windowText" lastClr="000000"/>
                </a:solidFill>
                <a:latin typeface="Segoe UI Light"/>
              </a:rPr>
              <a:t>+351 223 751 350</a:t>
            </a:r>
          </a:p>
          <a:p>
            <a:pPr defTabSz="932585"/>
            <a:r>
              <a:rPr lang="pt-PT" sz="2000" b="1" dirty="0">
                <a:solidFill>
                  <a:sysClr val="windowText" lastClr="000000"/>
                </a:solidFill>
                <a:latin typeface="Segoe UI Light"/>
              </a:rPr>
              <a:t>www.devscope.net</a:t>
            </a:r>
          </a:p>
        </p:txBody>
      </p:sp>
    </p:spTree>
    <p:extLst>
      <p:ext uri="{BB962C8B-B14F-4D97-AF65-F5344CB8AC3E}">
        <p14:creationId xmlns:p14="http://schemas.microsoft.com/office/powerpoint/2010/main" val="288041878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r="1548" b="13638"/>
          <a:stretch/>
        </p:blipFill>
        <p:spPr>
          <a:xfrm>
            <a:off x="1393702" y="1265014"/>
            <a:ext cx="11089232" cy="5760640"/>
          </a:xfrm>
          <a:prstGeom prst="rect">
            <a:avLst/>
          </a:prstGeom>
        </p:spPr>
      </p:pic>
      <p:pic>
        <p:nvPicPr>
          <p:cNvPr id="5" name="Picture 4"/>
          <p:cNvPicPr>
            <a:picLocks noChangeAspect="1"/>
          </p:cNvPicPr>
          <p:nvPr/>
        </p:nvPicPr>
        <p:blipFill>
          <a:blip r:embed="rId3"/>
          <a:stretch>
            <a:fillRect/>
          </a:stretch>
        </p:blipFill>
        <p:spPr>
          <a:xfrm>
            <a:off x="10112231" y="295274"/>
            <a:ext cx="2086266" cy="495369"/>
          </a:xfrm>
          <a:prstGeom prst="rect">
            <a:avLst/>
          </a:prstGeom>
        </p:spPr>
      </p:pic>
      <p:sp>
        <p:nvSpPr>
          <p:cNvPr id="6" name="Title 3">
            <a:extLst>
              <a:ext uri="{FF2B5EF4-FFF2-40B4-BE49-F238E27FC236}">
                <a16:creationId xmlns:a16="http://schemas.microsoft.com/office/drawing/2014/main" id="{9C867C6F-4639-4368-A712-8DD1AD316D5E}"/>
              </a:ext>
            </a:extLst>
          </p:cNvPr>
          <p:cNvSpPr txBox="1">
            <a:spLocks/>
          </p:cNvSpPr>
          <p:nvPr/>
        </p:nvSpPr>
        <p:spPr>
          <a:xfrm>
            <a:off x="601613" y="1683963"/>
            <a:ext cx="9170565" cy="1795962"/>
          </a:xfrm>
          <a:prstGeom prst="rect">
            <a:avLst/>
          </a:prstGeom>
        </p:spPr>
        <p:txBody>
          <a:bodyPr vert="horz" wrap="square" lIns="146304" tIns="91440" rIns="146304" bIns="91440" rtlCol="0" anchor="t">
            <a:noAutofit/>
          </a:bodyPr>
          <a:lstStyle>
            <a:defPPr>
              <a:defRPr lang="en-US"/>
            </a:defPPr>
            <a:lvl1pPr marR="0" lvl="0" indent="0" defTabSz="932742" fontAlgn="auto">
              <a:lnSpc>
                <a:spcPct val="90000"/>
              </a:lnSpc>
              <a:spcBef>
                <a:spcPct val="0"/>
              </a:spcBef>
              <a:spcAft>
                <a:spcPts val="0"/>
              </a:spcAft>
              <a:buClrTx/>
              <a:buSzTx/>
              <a:buFontTx/>
              <a:buNone/>
              <a:tabLst/>
              <a:defRPr kumimoji="0" sz="6000" b="0" i="0" u="none" strike="noStrike" cap="none" spc="-102" normalizeH="0" baseline="0">
                <a:ln w="3175">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defRPr>
            </a:lvl1pPr>
          </a:lstStyle>
          <a:p>
            <a:pPr>
              <a:defRPr/>
            </a:pPr>
            <a:r>
              <a:rPr lang="en-US" sz="8800" dirty="0">
                <a:solidFill>
                  <a:schemeClr val="tx1"/>
                </a:solidFill>
                <a:latin typeface="Segoe UI Light"/>
              </a:rPr>
              <a:t>What </a:t>
            </a:r>
            <a:r>
              <a:rPr lang="en-US" sz="8800" dirty="0">
                <a:solidFill>
                  <a:srgbClr val="FF0000"/>
                </a:solidFill>
              </a:rPr>
              <a:t>it is</a:t>
            </a:r>
            <a:r>
              <a:rPr lang="en-US" sz="8800" dirty="0">
                <a:solidFill>
                  <a:schemeClr val="tx1"/>
                </a:solidFill>
                <a:latin typeface="Segoe UI Light"/>
              </a:rPr>
              <a:t>?</a:t>
            </a:r>
          </a:p>
          <a:p>
            <a:endParaRPr lang="en-US" sz="8800" dirty="0"/>
          </a:p>
        </p:txBody>
      </p:sp>
    </p:spTree>
    <p:extLst>
      <p:ext uri="{BB962C8B-B14F-4D97-AF65-F5344CB8AC3E}">
        <p14:creationId xmlns:p14="http://schemas.microsoft.com/office/powerpoint/2010/main" val="201509132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4531"/>
          <a:stretch/>
        </p:blipFill>
        <p:spPr>
          <a:xfrm>
            <a:off x="4255847" y="1787926"/>
            <a:ext cx="8180628" cy="5206599"/>
          </a:xfrm>
          <a:prstGeom prst="rect">
            <a:avLst/>
          </a:prstGeom>
        </p:spPr>
      </p:pic>
      <p:pic>
        <p:nvPicPr>
          <p:cNvPr id="5" name="Picture 4"/>
          <p:cNvPicPr>
            <a:picLocks noChangeAspect="1"/>
          </p:cNvPicPr>
          <p:nvPr/>
        </p:nvPicPr>
        <p:blipFill>
          <a:blip r:embed="rId3"/>
          <a:stretch>
            <a:fillRect/>
          </a:stretch>
        </p:blipFill>
        <p:spPr>
          <a:xfrm>
            <a:off x="10112231" y="295274"/>
            <a:ext cx="2086266" cy="495369"/>
          </a:xfrm>
          <a:prstGeom prst="rect">
            <a:avLst/>
          </a:prstGeom>
        </p:spPr>
      </p:pic>
      <p:sp>
        <p:nvSpPr>
          <p:cNvPr id="7" name="Title 3">
            <a:extLst>
              <a:ext uri="{FF2B5EF4-FFF2-40B4-BE49-F238E27FC236}">
                <a16:creationId xmlns:a16="http://schemas.microsoft.com/office/drawing/2014/main" id="{1A6357FF-4EED-45FF-85F8-A0938CC151DE}"/>
              </a:ext>
            </a:extLst>
          </p:cNvPr>
          <p:cNvSpPr txBox="1">
            <a:spLocks/>
          </p:cNvSpPr>
          <p:nvPr/>
        </p:nvSpPr>
        <p:spPr>
          <a:xfrm>
            <a:off x="529605" y="1193006"/>
            <a:ext cx="9170565" cy="1795962"/>
          </a:xfrm>
          <a:prstGeom prst="rect">
            <a:avLst/>
          </a:prstGeom>
        </p:spPr>
        <p:txBody>
          <a:bodyPr vert="horz" wrap="square" lIns="146304" tIns="91440" rIns="146304" bIns="91440" rtlCol="0" anchor="t">
            <a:noAutofit/>
          </a:bodyPr>
          <a:lstStyle>
            <a:defPPr>
              <a:defRPr lang="en-US"/>
            </a:defPPr>
            <a:lvl1pPr marR="0" lvl="0" indent="0" defTabSz="932742" fontAlgn="auto">
              <a:lnSpc>
                <a:spcPct val="90000"/>
              </a:lnSpc>
              <a:spcBef>
                <a:spcPct val="0"/>
              </a:spcBef>
              <a:spcAft>
                <a:spcPts val="0"/>
              </a:spcAft>
              <a:buClrTx/>
              <a:buSzTx/>
              <a:buFontTx/>
              <a:buNone/>
              <a:tabLst/>
              <a:defRPr kumimoji="0" sz="6000" b="0" i="0" u="none" strike="noStrike" cap="none" spc="-102" normalizeH="0" baseline="0">
                <a:ln w="3175">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defRPr>
            </a:lvl1pPr>
          </a:lstStyle>
          <a:p>
            <a:pPr>
              <a:defRPr/>
            </a:pPr>
            <a:r>
              <a:rPr lang="en-US" sz="8800" dirty="0">
                <a:solidFill>
                  <a:schemeClr val="tx1"/>
                </a:solidFill>
                <a:latin typeface="Segoe UI Light"/>
              </a:rPr>
              <a:t>What is </a:t>
            </a:r>
            <a:r>
              <a:rPr lang="en-US" sz="8800" dirty="0">
                <a:solidFill>
                  <a:srgbClr val="FF0000"/>
                </a:solidFill>
              </a:rPr>
              <a:t>trying</a:t>
            </a:r>
            <a:r>
              <a:rPr lang="en-US" sz="8800" dirty="0">
                <a:solidFill>
                  <a:schemeClr val="tx1"/>
                </a:solidFill>
                <a:latin typeface="Segoe UI Light"/>
              </a:rPr>
              <a:t> to </a:t>
            </a:r>
            <a:r>
              <a:rPr lang="en-US" sz="8800" dirty="0">
                <a:solidFill>
                  <a:srgbClr val="FF0000"/>
                </a:solidFill>
              </a:rPr>
              <a:t>solve</a:t>
            </a:r>
            <a:r>
              <a:rPr lang="en-US" sz="8800" dirty="0">
                <a:solidFill>
                  <a:schemeClr val="tx1"/>
                </a:solidFill>
                <a:latin typeface="Segoe UI Light"/>
              </a:rPr>
              <a:t>?</a:t>
            </a:r>
          </a:p>
          <a:p>
            <a:endParaRPr lang="en-US" sz="8800" dirty="0"/>
          </a:p>
        </p:txBody>
      </p:sp>
    </p:spTree>
    <p:extLst>
      <p:ext uri="{BB962C8B-B14F-4D97-AF65-F5344CB8AC3E}">
        <p14:creationId xmlns:p14="http://schemas.microsoft.com/office/powerpoint/2010/main" val="127645414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540EBFDE-56B1-4348-8EA0-C214D890A5A2}"/>
              </a:ext>
            </a:extLst>
          </p:cNvPr>
          <p:cNvSpPr txBox="1">
            <a:spLocks/>
          </p:cNvSpPr>
          <p:nvPr/>
        </p:nvSpPr>
        <p:spPr>
          <a:xfrm>
            <a:off x="1393701" y="760958"/>
            <a:ext cx="10081120" cy="1795962"/>
          </a:xfrm>
          <a:prstGeom prst="rect">
            <a:avLst/>
          </a:prstGeom>
        </p:spPr>
        <p:txBody>
          <a:bodyPr vert="horz" wrap="square" lIns="146304" tIns="91440" rIns="146304" bIns="91440" rtlCol="0" anchor="t">
            <a:noAutofit/>
          </a:bodyPr>
          <a:lstStyle>
            <a:defPPr>
              <a:defRPr lang="en-US"/>
            </a:defPPr>
            <a:lvl1pPr marR="0" lvl="0" indent="0" defTabSz="932742" fontAlgn="auto">
              <a:lnSpc>
                <a:spcPct val="90000"/>
              </a:lnSpc>
              <a:spcBef>
                <a:spcPct val="0"/>
              </a:spcBef>
              <a:spcAft>
                <a:spcPts val="0"/>
              </a:spcAft>
              <a:buClrTx/>
              <a:buSzTx/>
              <a:buFontTx/>
              <a:buNone/>
              <a:tabLst/>
              <a:defRPr kumimoji="0" sz="6000" b="0" i="0" u="none" strike="noStrike" cap="none" spc="-102" normalizeH="0" baseline="0">
                <a:ln w="3175">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defRPr>
            </a:lvl1pPr>
          </a:lstStyle>
          <a:p>
            <a:pPr>
              <a:defRPr/>
            </a:pPr>
            <a:r>
              <a:rPr lang="en-US" sz="13800" dirty="0">
                <a:solidFill>
                  <a:schemeClr val="tx1"/>
                </a:solidFill>
                <a:latin typeface="Segoe UI Light"/>
              </a:rPr>
              <a:t>It’s time </a:t>
            </a:r>
            <a:r>
              <a:rPr lang="en-US" sz="13800" dirty="0">
                <a:solidFill>
                  <a:srgbClr val="FF0000"/>
                </a:solidFill>
              </a:rPr>
              <a:t>to go </a:t>
            </a:r>
            <a:r>
              <a:rPr lang="en-US" sz="13800" dirty="0">
                <a:solidFill>
                  <a:schemeClr val="tx1"/>
                </a:solidFill>
                <a:latin typeface="Segoe UI Light"/>
              </a:rPr>
              <a:t>beyond </a:t>
            </a:r>
            <a:r>
              <a:rPr lang="en-US" sz="13800" dirty="0">
                <a:solidFill>
                  <a:srgbClr val="FF0000"/>
                </a:solidFill>
              </a:rPr>
              <a:t>words</a:t>
            </a:r>
            <a:r>
              <a:rPr lang="en-US" sz="13800" dirty="0">
                <a:solidFill>
                  <a:schemeClr val="tx1"/>
                </a:solidFill>
                <a:latin typeface="Segoe UI Light"/>
              </a:rPr>
              <a:t>!</a:t>
            </a:r>
          </a:p>
        </p:txBody>
      </p:sp>
      <p:pic>
        <p:nvPicPr>
          <p:cNvPr id="2050" name="Picture 2" descr="https://www.seattle24x7.com/wp-content/uploads/2017/04/Less-Talk-More-Action.png">
            <a:extLst>
              <a:ext uri="{FF2B5EF4-FFF2-40B4-BE49-F238E27FC236}">
                <a16:creationId xmlns:a16="http://schemas.microsoft.com/office/drawing/2014/main" id="{3BF922A3-9349-45DF-9B4C-CE7D1E8478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88" r="5549"/>
          <a:stretch/>
        </p:blipFill>
        <p:spPr bwMode="auto">
          <a:xfrm>
            <a:off x="-344240" y="0"/>
            <a:ext cx="12780715" cy="699452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FD9A25E-4EAC-40C7-8A4F-01A23ACD8F7A}"/>
              </a:ext>
            </a:extLst>
          </p:cNvPr>
          <p:cNvSpPr txBox="1">
            <a:spLocks/>
          </p:cNvSpPr>
          <p:nvPr/>
        </p:nvSpPr>
        <p:spPr>
          <a:xfrm>
            <a:off x="169565" y="636575"/>
            <a:ext cx="7272808" cy="1244110"/>
          </a:xfrm>
          <a:prstGeom prst="rect">
            <a:avLst/>
          </a:prstGeom>
        </p:spPr>
        <p:txBody>
          <a:bodyPr vert="horz" wrap="square" lIns="146304" tIns="91440" rIns="146304" bIns="91440" rtlCol="0" anchor="t">
            <a:noAutofit/>
          </a:bodyPr>
          <a:lstStyle>
            <a:defPPr>
              <a:defRPr lang="en-US"/>
            </a:defPPr>
            <a:lvl1pPr marR="0" lvl="0" indent="0" defTabSz="932742" fontAlgn="auto">
              <a:lnSpc>
                <a:spcPct val="90000"/>
              </a:lnSpc>
              <a:spcBef>
                <a:spcPct val="0"/>
              </a:spcBef>
              <a:spcAft>
                <a:spcPts val="0"/>
              </a:spcAft>
              <a:buClrTx/>
              <a:buSzTx/>
              <a:buFontTx/>
              <a:buNone/>
              <a:tabLst/>
              <a:defRPr kumimoji="0" sz="6000" b="0" i="0" u="none" strike="noStrike" cap="none" spc="-102" normalizeH="0" baseline="0">
                <a:ln w="3175">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defRPr>
            </a:lvl1pPr>
          </a:lstStyle>
          <a:p>
            <a:pPr>
              <a:defRPr/>
            </a:pPr>
            <a:r>
              <a:rPr lang="en-US" sz="8800" dirty="0">
                <a:solidFill>
                  <a:schemeClr val="bg1"/>
                </a:solidFill>
                <a:latin typeface="EraserDust" panose="020C0804040000000001" pitchFamily="34" charset="0"/>
              </a:rPr>
              <a:t>LESS</a:t>
            </a:r>
          </a:p>
          <a:p>
            <a:endParaRPr lang="en-US" sz="8800" dirty="0">
              <a:latin typeface="EraserDust" panose="020C0804040000000001" pitchFamily="34" charset="0"/>
            </a:endParaRPr>
          </a:p>
        </p:txBody>
      </p:sp>
      <p:sp>
        <p:nvSpPr>
          <p:cNvPr id="5" name="Title 3">
            <a:extLst>
              <a:ext uri="{FF2B5EF4-FFF2-40B4-BE49-F238E27FC236}">
                <a16:creationId xmlns:a16="http://schemas.microsoft.com/office/drawing/2014/main" id="{9F06335C-4B05-46D7-B509-1DF0C040CD16}"/>
              </a:ext>
            </a:extLst>
          </p:cNvPr>
          <p:cNvSpPr txBox="1">
            <a:spLocks/>
          </p:cNvSpPr>
          <p:nvPr/>
        </p:nvSpPr>
        <p:spPr>
          <a:xfrm>
            <a:off x="4778077" y="3117248"/>
            <a:ext cx="7272808" cy="1244110"/>
          </a:xfrm>
          <a:prstGeom prst="rect">
            <a:avLst/>
          </a:prstGeom>
        </p:spPr>
        <p:txBody>
          <a:bodyPr vert="horz" wrap="square" lIns="146304" tIns="91440" rIns="146304" bIns="91440" rtlCol="0" anchor="t">
            <a:noAutofit/>
          </a:bodyPr>
          <a:lstStyle>
            <a:defPPr>
              <a:defRPr lang="en-US"/>
            </a:defPPr>
            <a:lvl1pPr marR="0" lvl="0" indent="0" defTabSz="932742" fontAlgn="auto">
              <a:lnSpc>
                <a:spcPct val="90000"/>
              </a:lnSpc>
              <a:spcBef>
                <a:spcPct val="0"/>
              </a:spcBef>
              <a:spcAft>
                <a:spcPts val="0"/>
              </a:spcAft>
              <a:buClrTx/>
              <a:buSzTx/>
              <a:buFontTx/>
              <a:buNone/>
              <a:tabLst/>
              <a:defRPr kumimoji="0" sz="6000" b="0" i="0" u="none" strike="noStrike" cap="none" spc="-102" normalizeH="0" baseline="0">
                <a:ln w="3175">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defRPr>
            </a:lvl1pPr>
          </a:lstStyle>
          <a:p>
            <a:pPr>
              <a:defRPr/>
            </a:pPr>
            <a:r>
              <a:rPr lang="en-US" sz="8800" dirty="0">
                <a:solidFill>
                  <a:schemeClr val="bg1"/>
                </a:solidFill>
                <a:latin typeface="EraserDust" panose="020C0804040000000001" pitchFamily="34" charset="0"/>
              </a:rPr>
              <a:t>MORE</a:t>
            </a:r>
          </a:p>
          <a:p>
            <a:endParaRPr lang="en-US" sz="8800" dirty="0">
              <a:latin typeface="EraserDust" panose="020C0804040000000001" pitchFamily="34" charset="0"/>
            </a:endParaRPr>
          </a:p>
        </p:txBody>
      </p:sp>
    </p:spTree>
    <p:extLst>
      <p:ext uri="{BB962C8B-B14F-4D97-AF65-F5344CB8AC3E}">
        <p14:creationId xmlns:p14="http://schemas.microsoft.com/office/powerpoint/2010/main" val="6682900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25650D-6443-496F-8152-F0A3378EDB76}"/>
              </a:ext>
            </a:extLst>
          </p:cNvPr>
          <p:cNvPicPr>
            <a:picLocks noChangeAspect="1"/>
          </p:cNvPicPr>
          <p:nvPr/>
        </p:nvPicPr>
        <p:blipFill>
          <a:blip r:embed="rId3"/>
          <a:stretch>
            <a:fillRect/>
          </a:stretch>
        </p:blipFill>
        <p:spPr>
          <a:xfrm>
            <a:off x="-3934891" y="-463179"/>
            <a:ext cx="8033220" cy="7932153"/>
          </a:xfrm>
          <a:prstGeom prst="rect">
            <a:avLst/>
          </a:prstGeom>
        </p:spPr>
      </p:pic>
      <p:pic>
        <p:nvPicPr>
          <p:cNvPr id="3" name="Picture 2">
            <a:extLst>
              <a:ext uri="{FF2B5EF4-FFF2-40B4-BE49-F238E27FC236}">
                <a16:creationId xmlns:a16="http://schemas.microsoft.com/office/drawing/2014/main" id="{76B418BC-75BC-47F9-AFE2-FAC2F8EEE59B}"/>
              </a:ext>
            </a:extLst>
          </p:cNvPr>
          <p:cNvPicPr>
            <a:picLocks noChangeAspect="1"/>
          </p:cNvPicPr>
          <p:nvPr/>
        </p:nvPicPr>
        <p:blipFill>
          <a:blip r:embed="rId4"/>
          <a:stretch>
            <a:fillRect/>
          </a:stretch>
        </p:blipFill>
        <p:spPr>
          <a:xfrm>
            <a:off x="8594501" y="-319162"/>
            <a:ext cx="6658373" cy="8220184"/>
          </a:xfrm>
          <a:prstGeom prst="rect">
            <a:avLst/>
          </a:prstGeom>
        </p:spPr>
      </p:pic>
      <p:sp>
        <p:nvSpPr>
          <p:cNvPr id="4" name="Subtitle 2">
            <a:extLst>
              <a:ext uri="{FF2B5EF4-FFF2-40B4-BE49-F238E27FC236}">
                <a16:creationId xmlns:a16="http://schemas.microsoft.com/office/drawing/2014/main" id="{C1C6A214-9AE7-4B14-9559-C780C3582E54}"/>
              </a:ext>
            </a:extLst>
          </p:cNvPr>
          <p:cNvSpPr txBox="1">
            <a:spLocks/>
          </p:cNvSpPr>
          <p:nvPr/>
        </p:nvSpPr>
        <p:spPr>
          <a:xfrm>
            <a:off x="2329805" y="4433366"/>
            <a:ext cx="7416824" cy="2012740"/>
          </a:xfrm>
          <a:prstGeom prst="rect">
            <a:avLst/>
          </a:prstGeom>
        </p:spPr>
        <p:txBody>
          <a:bodyPr vert="horz" lIns="124297" tIns="62148" rIns="124297" bIns="62148"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9666" indent="-349666" defTabSz="932441"/>
            <a:r>
              <a:rPr lang="en-AU" sz="2800" b="1" dirty="0">
                <a:solidFill>
                  <a:prstClr val="black"/>
                </a:solidFill>
                <a:latin typeface="Segoe UI"/>
              </a:rPr>
              <a:t>BizTalk Server 2016 </a:t>
            </a:r>
            <a:r>
              <a:rPr lang="en-AU" sz="2800" b="1" dirty="0">
                <a:solidFill>
                  <a:prstClr val="black"/>
                </a:solidFill>
              </a:rPr>
              <a:t>- Visual Studio 2015</a:t>
            </a:r>
            <a:endParaRPr lang="en-AU" sz="2800" b="1" dirty="0">
              <a:solidFill>
                <a:prstClr val="black"/>
              </a:solidFill>
              <a:latin typeface="Segoe UI"/>
            </a:endParaRPr>
          </a:p>
          <a:p>
            <a:pPr marL="349666" indent="-349666" defTabSz="932441"/>
            <a:r>
              <a:rPr lang="en-AU" sz="2800" dirty="0">
                <a:solidFill>
                  <a:prstClr val="black"/>
                </a:solidFill>
                <a:latin typeface="Segoe UI"/>
              </a:rPr>
              <a:t>BizTalk Server </a:t>
            </a:r>
            <a:r>
              <a:rPr lang="en-AU" sz="2800" dirty="0">
                <a:solidFill>
                  <a:prstClr val="black"/>
                </a:solidFill>
              </a:rPr>
              <a:t>2013 R2 - Visual Studio 2013</a:t>
            </a:r>
            <a:endParaRPr lang="en-AU" sz="2800" dirty="0">
              <a:solidFill>
                <a:prstClr val="black"/>
              </a:solidFill>
              <a:latin typeface="Segoe UI"/>
            </a:endParaRPr>
          </a:p>
          <a:p>
            <a:pPr marL="349666" indent="-349666" defTabSz="932441"/>
            <a:r>
              <a:rPr lang="en-AU" sz="2800" dirty="0">
                <a:solidFill>
                  <a:prstClr val="black"/>
                </a:solidFill>
                <a:latin typeface="Segoe UI"/>
              </a:rPr>
              <a:t>BizTalk Server </a:t>
            </a:r>
            <a:r>
              <a:rPr lang="en-AU" sz="2800" dirty="0">
                <a:solidFill>
                  <a:prstClr val="black"/>
                </a:solidFill>
              </a:rPr>
              <a:t>2013- Visual Studio 2012</a:t>
            </a:r>
            <a:endParaRPr lang="en-AU" sz="2800" dirty="0">
              <a:solidFill>
                <a:prstClr val="black"/>
              </a:solidFill>
              <a:latin typeface="Segoe UI"/>
            </a:endParaRPr>
          </a:p>
          <a:p>
            <a:pPr marL="349666" indent="-349666" defTabSz="932441"/>
            <a:endParaRPr lang="en-US" sz="2800" dirty="0">
              <a:solidFill>
                <a:prstClr val="black"/>
              </a:solidFill>
              <a:latin typeface="Segoe UI"/>
            </a:endParaRPr>
          </a:p>
        </p:txBody>
      </p:sp>
      <p:sp>
        <p:nvSpPr>
          <p:cNvPr id="5" name="Title 3">
            <a:extLst>
              <a:ext uri="{FF2B5EF4-FFF2-40B4-BE49-F238E27FC236}">
                <a16:creationId xmlns:a16="http://schemas.microsoft.com/office/drawing/2014/main" id="{25DC9A0F-6E73-436E-A90F-67884684A48A}"/>
              </a:ext>
            </a:extLst>
          </p:cNvPr>
          <p:cNvSpPr txBox="1">
            <a:spLocks/>
          </p:cNvSpPr>
          <p:nvPr/>
        </p:nvSpPr>
        <p:spPr>
          <a:xfrm>
            <a:off x="4274021" y="1159121"/>
            <a:ext cx="4896543" cy="1795962"/>
          </a:xfrm>
          <a:prstGeom prst="rect">
            <a:avLst/>
          </a:prstGeom>
        </p:spPr>
        <p:txBody>
          <a:bodyPr vert="horz" wrap="square" lIns="146304" tIns="91440" rIns="146304" bIns="91440" rtlCol="0" anchor="t">
            <a:noAutofit/>
          </a:bodyPr>
          <a:lstStyle>
            <a:defPPr>
              <a:defRPr lang="en-US"/>
            </a:defPPr>
            <a:lvl1pPr marR="0" lvl="0" indent="0" defTabSz="932742" fontAlgn="auto">
              <a:lnSpc>
                <a:spcPct val="90000"/>
              </a:lnSpc>
              <a:spcBef>
                <a:spcPct val="0"/>
              </a:spcBef>
              <a:spcAft>
                <a:spcPts val="0"/>
              </a:spcAft>
              <a:buClrTx/>
              <a:buSzTx/>
              <a:buFontTx/>
              <a:buNone/>
              <a:tabLst/>
              <a:defRPr kumimoji="0" sz="6000" b="0" i="0" u="none" strike="noStrike" cap="none" spc="-102" normalizeH="0" baseline="0">
                <a:ln w="3175">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defRPr>
            </a:lvl1pPr>
          </a:lstStyle>
          <a:p>
            <a:pPr>
              <a:defRPr/>
            </a:pPr>
            <a:r>
              <a:rPr lang="en-US" sz="7200" dirty="0">
                <a:solidFill>
                  <a:schemeClr val="tx1"/>
                </a:solidFill>
                <a:latin typeface="Segoe UI Light"/>
              </a:rPr>
              <a:t>…</a:t>
            </a:r>
            <a:r>
              <a:rPr lang="en-US" sz="7200" dirty="0">
                <a:solidFill>
                  <a:srgbClr val="FF0000"/>
                </a:solidFill>
              </a:rPr>
              <a:t>available</a:t>
            </a:r>
            <a:r>
              <a:rPr lang="en-US" sz="7200" dirty="0">
                <a:solidFill>
                  <a:schemeClr val="tx1"/>
                </a:solidFill>
                <a:latin typeface="Segoe UI Light"/>
              </a:rPr>
              <a:t> for:</a:t>
            </a:r>
          </a:p>
          <a:p>
            <a:endParaRPr lang="en-US" sz="7200" dirty="0"/>
          </a:p>
        </p:txBody>
      </p:sp>
    </p:spTree>
    <p:extLst>
      <p:ext uri="{BB962C8B-B14F-4D97-AF65-F5344CB8AC3E}">
        <p14:creationId xmlns:p14="http://schemas.microsoft.com/office/powerpoint/2010/main" val="359620755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01E0AE-678C-4744-AF07-210A174654A0}"/>
              </a:ext>
            </a:extLst>
          </p:cNvPr>
          <p:cNvPicPr>
            <a:picLocks noChangeAspect="1"/>
          </p:cNvPicPr>
          <p:nvPr/>
        </p:nvPicPr>
        <p:blipFill>
          <a:blip r:embed="rId2"/>
          <a:stretch>
            <a:fillRect/>
          </a:stretch>
        </p:blipFill>
        <p:spPr>
          <a:xfrm>
            <a:off x="231886" y="18566"/>
            <a:ext cx="9686925" cy="5019675"/>
          </a:xfrm>
          <a:prstGeom prst="rect">
            <a:avLst/>
          </a:prstGeom>
        </p:spPr>
      </p:pic>
      <p:pic>
        <p:nvPicPr>
          <p:cNvPr id="2" name="Picture 1">
            <a:extLst>
              <a:ext uri="{FF2B5EF4-FFF2-40B4-BE49-F238E27FC236}">
                <a16:creationId xmlns:a16="http://schemas.microsoft.com/office/drawing/2014/main" id="{99DDE4B0-FD09-4BB1-8629-73569E543965}"/>
              </a:ext>
            </a:extLst>
          </p:cNvPr>
          <p:cNvPicPr>
            <a:picLocks noChangeAspect="1"/>
          </p:cNvPicPr>
          <p:nvPr/>
        </p:nvPicPr>
        <p:blipFill>
          <a:blip r:embed="rId3"/>
          <a:stretch>
            <a:fillRect/>
          </a:stretch>
        </p:blipFill>
        <p:spPr>
          <a:xfrm>
            <a:off x="10112231" y="295274"/>
            <a:ext cx="2086266" cy="495369"/>
          </a:xfrm>
          <a:prstGeom prst="rect">
            <a:avLst/>
          </a:prstGeom>
        </p:spPr>
      </p:pic>
      <p:pic>
        <p:nvPicPr>
          <p:cNvPr id="3" name="Picture 2">
            <a:extLst>
              <a:ext uri="{FF2B5EF4-FFF2-40B4-BE49-F238E27FC236}">
                <a16:creationId xmlns:a16="http://schemas.microsoft.com/office/drawing/2014/main" id="{ACCFDF2C-8AA1-49EB-9910-7CE6337FBC54}"/>
              </a:ext>
            </a:extLst>
          </p:cNvPr>
          <p:cNvPicPr>
            <a:picLocks noChangeAspect="1"/>
          </p:cNvPicPr>
          <p:nvPr/>
        </p:nvPicPr>
        <p:blipFill>
          <a:blip r:embed="rId4"/>
          <a:stretch>
            <a:fillRect/>
          </a:stretch>
        </p:blipFill>
        <p:spPr>
          <a:xfrm>
            <a:off x="7082333" y="1575361"/>
            <a:ext cx="5116164" cy="5049118"/>
          </a:xfrm>
          <a:prstGeom prst="rect">
            <a:avLst/>
          </a:prstGeom>
        </p:spPr>
      </p:pic>
      <p:sp>
        <p:nvSpPr>
          <p:cNvPr id="4" name="Rectangle 3">
            <a:extLst>
              <a:ext uri="{FF2B5EF4-FFF2-40B4-BE49-F238E27FC236}">
                <a16:creationId xmlns:a16="http://schemas.microsoft.com/office/drawing/2014/main" id="{7C41E965-3045-4F8C-AE3E-4CB8DC9AB956}"/>
              </a:ext>
            </a:extLst>
          </p:cNvPr>
          <p:cNvSpPr/>
          <p:nvPr/>
        </p:nvSpPr>
        <p:spPr>
          <a:xfrm>
            <a:off x="7514381" y="5945534"/>
            <a:ext cx="4456605" cy="338554"/>
          </a:xfrm>
          <a:prstGeom prst="rect">
            <a:avLst/>
          </a:prstGeom>
        </p:spPr>
        <p:txBody>
          <a:bodyPr wrap="none">
            <a:spAutoFit/>
          </a:bodyPr>
          <a:lstStyle/>
          <a:p>
            <a:r>
              <a:rPr lang="en-US" sz="1600" dirty="0">
                <a:hlinkClick r:id="rId5"/>
              </a:rPr>
              <a:t>https://www.biztalk360.com/nos/free-trial.html</a:t>
            </a:r>
            <a:r>
              <a:rPr lang="en-US" sz="1600" dirty="0"/>
              <a:t> </a:t>
            </a:r>
          </a:p>
        </p:txBody>
      </p:sp>
    </p:spTree>
    <p:extLst>
      <p:ext uri="{BB962C8B-B14F-4D97-AF65-F5344CB8AC3E}">
        <p14:creationId xmlns:p14="http://schemas.microsoft.com/office/powerpoint/2010/main" val="297792232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deshannonspeaks.files.wordpress.com/2015/02/free-sign.jpg">
            <a:extLst>
              <a:ext uri="{FF2B5EF4-FFF2-40B4-BE49-F238E27FC236}">
                <a16:creationId xmlns:a16="http://schemas.microsoft.com/office/drawing/2014/main" id="{68AD81EB-0E8B-40F6-A099-66E20536A5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5693" b="18946"/>
          <a:stretch/>
        </p:blipFill>
        <p:spPr bwMode="auto">
          <a:xfrm>
            <a:off x="4562054" y="3209230"/>
            <a:ext cx="7874422" cy="378529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1DE4551-68E1-42CC-921E-DD8CDB256788}"/>
              </a:ext>
            </a:extLst>
          </p:cNvPr>
          <p:cNvPicPr>
            <a:picLocks noChangeAspect="1"/>
          </p:cNvPicPr>
          <p:nvPr/>
        </p:nvPicPr>
        <p:blipFill>
          <a:blip r:embed="rId3"/>
          <a:stretch>
            <a:fillRect/>
          </a:stretch>
        </p:blipFill>
        <p:spPr>
          <a:xfrm>
            <a:off x="10112231" y="295274"/>
            <a:ext cx="2086266" cy="495369"/>
          </a:xfrm>
          <a:prstGeom prst="rect">
            <a:avLst/>
          </a:prstGeom>
        </p:spPr>
      </p:pic>
      <p:sp>
        <p:nvSpPr>
          <p:cNvPr id="4" name="Title 3">
            <a:extLst>
              <a:ext uri="{FF2B5EF4-FFF2-40B4-BE49-F238E27FC236}">
                <a16:creationId xmlns:a16="http://schemas.microsoft.com/office/drawing/2014/main" id="{61100D9E-9EBD-49D1-9F13-6B79828D0EFF}"/>
              </a:ext>
            </a:extLst>
          </p:cNvPr>
          <p:cNvSpPr txBox="1">
            <a:spLocks/>
          </p:cNvSpPr>
          <p:nvPr/>
        </p:nvSpPr>
        <p:spPr>
          <a:xfrm>
            <a:off x="529605" y="790643"/>
            <a:ext cx="9865096" cy="1795962"/>
          </a:xfrm>
          <a:prstGeom prst="rect">
            <a:avLst/>
          </a:prstGeom>
        </p:spPr>
        <p:txBody>
          <a:bodyPr vert="horz" wrap="square" lIns="146304" tIns="91440" rIns="146304" bIns="91440" rtlCol="0" anchor="t">
            <a:noAutofit/>
          </a:bodyPr>
          <a:lstStyle>
            <a:defPPr>
              <a:defRPr lang="en-US"/>
            </a:defPPr>
            <a:lvl1pPr marR="0" lvl="0" indent="0" defTabSz="932742" fontAlgn="auto">
              <a:lnSpc>
                <a:spcPct val="90000"/>
              </a:lnSpc>
              <a:spcBef>
                <a:spcPct val="0"/>
              </a:spcBef>
              <a:spcAft>
                <a:spcPts val="0"/>
              </a:spcAft>
              <a:buClrTx/>
              <a:buSzTx/>
              <a:buFontTx/>
              <a:buNone/>
              <a:tabLst/>
              <a:defRPr kumimoji="0" sz="6000" b="0" i="0" u="none" strike="noStrike" cap="none" spc="-102" normalizeH="0" baseline="0">
                <a:ln w="3175">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defRPr>
            </a:lvl1pPr>
          </a:lstStyle>
          <a:p>
            <a:pPr>
              <a:defRPr/>
            </a:pPr>
            <a:r>
              <a:rPr lang="en-US" sz="8800" dirty="0">
                <a:solidFill>
                  <a:schemeClr val="tx1"/>
                </a:solidFill>
                <a:latin typeface="Segoe UI Light"/>
              </a:rPr>
              <a:t>… but guess </a:t>
            </a:r>
            <a:r>
              <a:rPr lang="en-US" sz="8800" dirty="0">
                <a:solidFill>
                  <a:srgbClr val="FF0000"/>
                </a:solidFill>
              </a:rPr>
              <a:t>what</a:t>
            </a:r>
            <a:r>
              <a:rPr lang="en-US" sz="8800" dirty="0">
                <a:solidFill>
                  <a:schemeClr val="tx1"/>
                </a:solidFill>
                <a:latin typeface="Segoe UI Light"/>
              </a:rPr>
              <a:t>? It is now </a:t>
            </a:r>
            <a:r>
              <a:rPr lang="en-US" sz="8800" dirty="0">
                <a:solidFill>
                  <a:srgbClr val="FF0000"/>
                </a:solidFill>
              </a:rPr>
              <a:t>free</a:t>
            </a:r>
            <a:r>
              <a:rPr lang="en-US" sz="8800" dirty="0">
                <a:solidFill>
                  <a:schemeClr val="tx1"/>
                </a:solidFill>
                <a:latin typeface="Segoe UI Light"/>
              </a:rPr>
              <a:t>!</a:t>
            </a:r>
          </a:p>
          <a:p>
            <a:endParaRPr lang="en-US" sz="8800" dirty="0"/>
          </a:p>
        </p:txBody>
      </p:sp>
    </p:spTree>
    <p:extLst>
      <p:ext uri="{BB962C8B-B14F-4D97-AF65-F5344CB8AC3E}">
        <p14:creationId xmlns:p14="http://schemas.microsoft.com/office/powerpoint/2010/main" val="323073255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 y="-1"/>
            <a:ext cx="12434711" cy="6994525"/>
          </a:xfrm>
          <a:prstGeom prst="rect">
            <a:avLst/>
          </a:prstGeom>
        </p:spPr>
      </p:pic>
      <p:sp>
        <p:nvSpPr>
          <p:cNvPr id="19" name="Rectangle 18"/>
          <p:cNvSpPr/>
          <p:nvPr/>
        </p:nvSpPr>
        <p:spPr bwMode="auto">
          <a:xfrm>
            <a:off x="1225549" y="4519132"/>
            <a:ext cx="9985378" cy="729982"/>
          </a:xfrm>
          <a:prstGeom prst="rect">
            <a:avLst/>
          </a:prstGeom>
          <a:solidFill>
            <a:srgbClr val="282828"/>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23" tIns="137141" rIns="91423" bIns="137141"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460299" indent="-460299" defTabSz="914247">
              <a:lnSpc>
                <a:spcPct val="90000"/>
              </a:lnSpc>
              <a:spcBef>
                <a:spcPct val="20000"/>
              </a:spcBef>
              <a:buSzPct val="90000"/>
              <a:buBlip>
                <a:blip r:embed="rId4"/>
              </a:buBlip>
            </a:pPr>
            <a:endParaRPr lang="en-US" sz="2400" dirty="0">
              <a:gradFill>
                <a:gsLst>
                  <a:gs pos="0">
                    <a:srgbClr val="FFFFFF"/>
                  </a:gs>
                  <a:gs pos="100000">
                    <a:srgbClr val="FFFFFF"/>
                  </a:gs>
                </a:gsLst>
                <a:lin ang="5400000" scaled="0"/>
              </a:gradFill>
              <a:latin typeface="Segoe UI"/>
            </a:endParaRPr>
          </a:p>
        </p:txBody>
      </p:sp>
      <p:grpSp>
        <p:nvGrpSpPr>
          <p:cNvPr id="20" name="Group 19"/>
          <p:cNvGrpSpPr/>
          <p:nvPr/>
        </p:nvGrpSpPr>
        <p:grpSpPr>
          <a:xfrm>
            <a:off x="3986305" y="1841314"/>
            <a:ext cx="7220942" cy="2683860"/>
            <a:chOff x="476254" y="2417159"/>
            <a:chExt cx="11204704" cy="1958897"/>
          </a:xfrm>
        </p:grpSpPr>
        <p:sp>
          <p:nvSpPr>
            <p:cNvPr id="21" name="Rectangle 20"/>
            <p:cNvSpPr/>
            <p:nvPr/>
          </p:nvSpPr>
          <p:spPr bwMode="auto">
            <a:xfrm>
              <a:off x="507868" y="2417159"/>
              <a:ext cx="11173090" cy="1958897"/>
            </a:xfrm>
            <a:prstGeom prst="rect">
              <a:avLst/>
            </a:prstGeom>
            <a:solidFill>
              <a:schemeClr val="bg2">
                <a:alpha val="70000"/>
              </a:schemeClr>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23" tIns="137141" rIns="91423" bIns="137141"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460299" indent="-460299" defTabSz="914247">
                <a:lnSpc>
                  <a:spcPct val="90000"/>
                </a:lnSpc>
                <a:spcBef>
                  <a:spcPct val="20000"/>
                </a:spcBef>
                <a:buSzPct val="90000"/>
                <a:buBlip>
                  <a:blip r:embed="rId4"/>
                </a:buBlip>
              </a:pPr>
              <a:endParaRPr lang="en-US" sz="2400" dirty="0">
                <a:gradFill>
                  <a:gsLst>
                    <a:gs pos="0">
                      <a:srgbClr val="FFFFFF"/>
                    </a:gs>
                    <a:gs pos="100000">
                      <a:srgbClr val="FFFFFF"/>
                    </a:gs>
                  </a:gsLst>
                  <a:lin ang="5400000" scaled="0"/>
                </a:gradFill>
                <a:latin typeface="Segoe UI"/>
              </a:endParaRPr>
            </a:p>
          </p:txBody>
        </p:sp>
        <p:sp>
          <p:nvSpPr>
            <p:cNvPr id="22" name="Rectangle 21"/>
            <p:cNvSpPr/>
            <p:nvPr/>
          </p:nvSpPr>
          <p:spPr>
            <a:xfrm>
              <a:off x="476254" y="3205405"/>
              <a:ext cx="11013090" cy="1010881"/>
            </a:xfrm>
            <a:prstGeom prst="rect">
              <a:avLst/>
            </a:prstGeom>
          </p:spPr>
          <p:txBody>
            <a:bodyPr wrap="square">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860281" lvl="1" indent="-403157" defTabSz="914247">
                <a:lnSpc>
                  <a:spcPct val="90000"/>
                </a:lnSpc>
                <a:spcBef>
                  <a:spcPct val="20000"/>
                </a:spcBef>
                <a:buSzPct val="105000"/>
                <a:buBlip>
                  <a:blip r:embed="rId5"/>
                </a:buBlip>
              </a:pPr>
              <a:r>
                <a:rPr lang="en-US" sz="2000" dirty="0">
                  <a:solidFill>
                    <a:srgbClr val="FFFFFF">
                      <a:alpha val="99000"/>
                    </a:srgbClr>
                  </a:solidFill>
                  <a:latin typeface="Segoe UI"/>
                </a:rPr>
                <a:t>sandro.pereira@devscope.net</a:t>
              </a:r>
            </a:p>
            <a:p>
              <a:pPr marL="860281" lvl="1" indent="-403157" defTabSz="914247">
                <a:lnSpc>
                  <a:spcPct val="90000"/>
                </a:lnSpc>
                <a:spcBef>
                  <a:spcPct val="20000"/>
                </a:spcBef>
                <a:buSzPct val="105000"/>
                <a:buBlip>
                  <a:blip r:embed="rId5"/>
                </a:buBlip>
              </a:pPr>
              <a:r>
                <a:rPr lang="en-US" sz="2000" noProof="1">
                  <a:solidFill>
                    <a:srgbClr val="FFFFFF">
                      <a:alpha val="99000"/>
                    </a:srgbClr>
                  </a:solidFill>
                  <a:latin typeface="Segoe UI"/>
                </a:rPr>
                <a:t>linkedin.com/in/sandropereira</a:t>
              </a:r>
            </a:p>
            <a:p>
              <a:pPr marL="860281" lvl="1" indent="-403157" defTabSz="914247">
                <a:lnSpc>
                  <a:spcPct val="90000"/>
                </a:lnSpc>
                <a:spcBef>
                  <a:spcPct val="20000"/>
                </a:spcBef>
                <a:buSzPct val="105000"/>
                <a:buBlip>
                  <a:blip r:embed="rId5"/>
                </a:buBlip>
              </a:pPr>
              <a:r>
                <a:rPr lang="en-US" sz="2000" dirty="0">
                  <a:solidFill>
                    <a:srgbClr val="FFFFFF">
                      <a:alpha val="99000"/>
                    </a:srgbClr>
                  </a:solidFill>
                  <a:latin typeface="Segoe UI"/>
                </a:rPr>
                <a:t>@sandro_asp </a:t>
              </a:r>
            </a:p>
            <a:p>
              <a:pPr marL="860281" lvl="1" indent="-403157" defTabSz="914247">
                <a:lnSpc>
                  <a:spcPct val="90000"/>
                </a:lnSpc>
                <a:spcBef>
                  <a:spcPct val="20000"/>
                </a:spcBef>
                <a:buSzPct val="105000"/>
                <a:buBlip>
                  <a:blip r:embed="rId5"/>
                </a:buBlip>
              </a:pPr>
              <a:r>
                <a:rPr lang="en-US" sz="2000" dirty="0">
                  <a:solidFill>
                    <a:srgbClr val="FFFFFF">
                      <a:alpha val="99000"/>
                    </a:srgbClr>
                  </a:solidFill>
                  <a:latin typeface="Segoe UI"/>
                </a:rPr>
                <a:t>https://blog.sandro-pereira.com/</a:t>
              </a:r>
            </a:p>
          </p:txBody>
        </p:sp>
      </p:grpSp>
      <p:sp>
        <p:nvSpPr>
          <p:cNvPr id="23" name="Title 1"/>
          <p:cNvSpPr>
            <a:spLocks noGrp="1"/>
          </p:cNvSpPr>
          <p:nvPr/>
        </p:nvSpPr>
        <p:spPr>
          <a:xfrm>
            <a:off x="442004" y="368029"/>
            <a:ext cx="11392061" cy="110786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0" kern="1200" cap="none" spc="-100"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defTabSz="932581"/>
            <a:r>
              <a:rPr lang="en-US" sz="7999" spc="-102" dirty="0">
                <a:solidFill>
                  <a:srgbClr val="FFFFFF"/>
                </a:solidFill>
                <a:latin typeface="Segoe UI Light"/>
              </a:rPr>
              <a:t>Thanks!</a:t>
            </a:r>
            <a:endParaRPr lang="en-US" sz="3600" spc="-102" dirty="0">
              <a:gradFill flip="none" rotWithShape="1">
                <a:gsLst>
                  <a:gs pos="0">
                    <a:srgbClr val="FFFFFF"/>
                  </a:gs>
                  <a:gs pos="86000">
                    <a:srgbClr val="FFFFFF"/>
                  </a:gs>
                </a:gsLst>
                <a:lin ang="5400000" scaled="0"/>
                <a:tileRect/>
              </a:gradFill>
              <a:latin typeface="Segoe UI Light"/>
            </a:endParaRPr>
          </a:p>
        </p:txBody>
      </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21871" y="1841313"/>
            <a:ext cx="2784810" cy="2683861"/>
          </a:xfrm>
          <a:prstGeom prst="rect">
            <a:avLst/>
          </a:prstGeom>
        </p:spPr>
      </p:pic>
      <p:sp>
        <p:nvSpPr>
          <p:cNvPr id="25" name="Text Placeholder 30"/>
          <p:cNvSpPr txBox="1">
            <a:spLocks/>
          </p:cNvSpPr>
          <p:nvPr/>
        </p:nvSpPr>
        <p:spPr>
          <a:xfrm>
            <a:off x="8666164" y="4577230"/>
            <a:ext cx="2961214" cy="838081"/>
          </a:xfrm>
          <a:prstGeom prst="rect">
            <a:avLst/>
          </a:prstGeom>
        </p:spPr>
        <p:txBody>
          <a:bodyPr/>
          <a:lstStyle>
            <a:defPPr>
              <a:defRPr lang="en-US"/>
            </a:defPPr>
            <a:lvl1pPr marR="0" indent="0" fontAlgn="auto">
              <a:lnSpc>
                <a:spcPct val="90000"/>
              </a:lnSpc>
              <a:spcBef>
                <a:spcPct val="20000"/>
              </a:spcBef>
              <a:spcAft>
                <a:spcPts val="0"/>
              </a:spcAft>
              <a:buClrTx/>
              <a:buSzPct val="90000"/>
              <a:buFont typeface="Arial" pitchFamily="34" charset="0"/>
              <a:buNone/>
              <a:tabLst/>
              <a:defRPr sz="2400" spc="0" baseline="0">
                <a:gradFill>
                  <a:gsLst>
                    <a:gs pos="1250">
                      <a:schemeClr val="tx1"/>
                    </a:gs>
                    <a:gs pos="100000">
                      <a:schemeClr val="tx1"/>
                    </a:gs>
                  </a:gsLst>
                  <a:lin ang="5400000" scaled="0"/>
                </a:gradFill>
                <a:latin typeface="+mj-lt"/>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defTabSz="932585"/>
            <a:r>
              <a:rPr lang="pt-PT" sz="2000" b="1" dirty="0">
                <a:gradFill>
                  <a:gsLst>
                    <a:gs pos="1250">
                      <a:srgbClr val="FFFFFF"/>
                    </a:gs>
                    <a:gs pos="100000">
                      <a:srgbClr val="FFFFFF"/>
                    </a:gs>
                  </a:gsLst>
                  <a:lin ang="5400000" scaled="0"/>
                </a:gradFill>
                <a:latin typeface="Segoe UI Light"/>
              </a:rPr>
              <a:t>+351 223 751 350</a:t>
            </a:r>
          </a:p>
          <a:p>
            <a:pPr defTabSz="932585"/>
            <a:r>
              <a:rPr lang="pt-PT" sz="2000" b="1" dirty="0">
                <a:gradFill>
                  <a:gsLst>
                    <a:gs pos="1250">
                      <a:srgbClr val="FFFFFF"/>
                    </a:gs>
                    <a:gs pos="100000">
                      <a:srgbClr val="FFFFFF"/>
                    </a:gs>
                  </a:gsLst>
                  <a:lin ang="5400000" scaled="0"/>
                </a:gradFill>
                <a:latin typeface="Segoe UI Light"/>
              </a:rPr>
              <a:t>www.devscope.net</a:t>
            </a:r>
          </a:p>
        </p:txBody>
      </p:sp>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34279" y="4402301"/>
            <a:ext cx="2308033" cy="969686"/>
          </a:xfrm>
          <a:prstGeom prst="rect">
            <a:avLst/>
          </a:prstGeom>
        </p:spPr>
      </p:pic>
      <p:sp>
        <p:nvSpPr>
          <p:cNvPr id="27" name="Text Placeholder 2"/>
          <p:cNvSpPr txBox="1">
            <a:spLocks/>
          </p:cNvSpPr>
          <p:nvPr/>
        </p:nvSpPr>
        <p:spPr>
          <a:xfrm>
            <a:off x="4274298" y="1841738"/>
            <a:ext cx="6947428" cy="141850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28">
              <a:buNone/>
            </a:pPr>
            <a:r>
              <a:rPr lang="en-US" sz="3999" b="1" dirty="0">
                <a:gradFill>
                  <a:gsLst>
                    <a:gs pos="1250">
                      <a:srgbClr val="FFFFFF"/>
                    </a:gs>
                    <a:gs pos="100000">
                      <a:srgbClr val="FFFFFF"/>
                    </a:gs>
                  </a:gsLst>
                  <a:lin ang="5400000" scaled="0"/>
                </a:gradFill>
                <a:latin typeface="Segoe UI Light"/>
              </a:rPr>
              <a:t>Sandro Pereira</a:t>
            </a:r>
          </a:p>
          <a:p>
            <a:pPr marL="0" indent="0" defTabSz="951328">
              <a:buNone/>
            </a:pPr>
            <a:r>
              <a:rPr lang="en-US" sz="2000" dirty="0">
                <a:gradFill>
                  <a:gsLst>
                    <a:gs pos="1250">
                      <a:srgbClr val="FFFFFF"/>
                    </a:gs>
                    <a:gs pos="100000">
                      <a:srgbClr val="FFFFFF"/>
                    </a:gs>
                  </a:gsLst>
                  <a:lin ang="5400000" scaled="0"/>
                </a:gradFill>
                <a:latin typeface="Segoe UI Light"/>
              </a:rPr>
              <a:t>Integration Codeless Wizard | Microsoft Azure &amp; Visio MVP</a:t>
            </a:r>
          </a:p>
          <a:p>
            <a:pPr marL="349732" indent="-349732" defTabSz="951328"/>
            <a:endParaRPr lang="pt-PT" sz="3999" dirty="0">
              <a:gradFill>
                <a:gsLst>
                  <a:gs pos="1250">
                    <a:srgbClr val="FFFFFF"/>
                  </a:gs>
                  <a:gs pos="100000">
                    <a:srgbClr val="FFFFFF"/>
                  </a:gs>
                </a:gsLst>
                <a:lin ang="5400000" scaled="0"/>
              </a:gradFill>
              <a:latin typeface="Segoe UI Light"/>
            </a:endParaRPr>
          </a:p>
        </p:txBody>
      </p:sp>
      <p:pic>
        <p:nvPicPr>
          <p:cNvPr id="28" name="Picture 2" descr="http://4.bp.blogspot.com/-OUfCsUCY3B4/VGgJCYMcsGI/AAAAAAAAIuQ/dyBpOE8ZilM/s230/mvp_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66578" y="3430965"/>
            <a:ext cx="2234363" cy="102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69887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theme/theme1.xml><?xml version="1.0" encoding="utf-8"?>
<a:theme xmlns:a="http://schemas.openxmlformats.org/drawingml/2006/main" name="MSVID_Product_Brand_template_16-9_WHITE_Cyan-accent">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MSVID_Product_Brand_template_16-9_WHITE_Cyan-accent">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2_MSVID_Product_Brand_template_16-9_WHITE_Cyan-accent">
  <a:themeElements>
    <a:clrScheme name="Custom 1">
      <a:dk1>
        <a:srgbClr val="505050"/>
      </a:dk1>
      <a:lt1>
        <a:srgbClr val="FFFFFF"/>
      </a:lt1>
      <a:dk2>
        <a:srgbClr val="0072C6"/>
      </a:dk2>
      <a:lt2>
        <a:srgbClr val="D2D2D2"/>
      </a:lt2>
      <a:accent1>
        <a:srgbClr val="0072C6"/>
      </a:accent1>
      <a:accent2>
        <a:srgbClr val="68217A"/>
      </a:accent2>
      <a:accent3>
        <a:srgbClr val="008272"/>
      </a:accent3>
      <a:accent4>
        <a:srgbClr val="9B9B9B"/>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MSVID_Dark_Cyan_16x9_2012-08-18">
  <a:themeElements>
    <a:clrScheme name="Product brand - Blue and Cyan">
      <a:dk1>
        <a:srgbClr val="505050"/>
      </a:dk1>
      <a:lt1>
        <a:srgbClr val="FFFFFF"/>
      </a:lt1>
      <a:dk2>
        <a:srgbClr val="002050"/>
      </a:dk2>
      <a:lt2>
        <a:srgbClr val="A1D8F1"/>
      </a:lt2>
      <a:accent1>
        <a:srgbClr val="0072C6"/>
      </a:accent1>
      <a:accent2>
        <a:srgbClr val="68217A"/>
      </a:accent2>
      <a:accent3>
        <a:srgbClr val="008272"/>
      </a:accent3>
      <a:accent4>
        <a:srgbClr val="B4009E"/>
      </a:accent4>
      <a:accent5>
        <a:srgbClr val="4668C5"/>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Metro_Template_Light_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6.xml><?xml version="1.0" encoding="utf-8"?>
<a:theme xmlns:a="http://schemas.openxmlformats.org/drawingml/2006/main" name="3_MSVID_Product_Brand_template_16-9_WHITE_Cyan-accent">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Office Mix">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Palatino Linotype">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eate an Office Mix.potx" id="{4B7366DC-B74D-454D-9AF1-C5E1E2713A61}" vid="{D9FD2935-D4F2-4034-8F2D-E6786535C4FD}"/>
    </a:ext>
  </a:extLst>
</a:theme>
</file>

<file path=ppt/theme/theme8.xml><?xml version="1.0" encoding="utf-8"?>
<a:theme xmlns:a="http://schemas.openxmlformats.org/drawingml/2006/main" name="4_MSVID_Product_Brand_template_16-9_WHITE_Cyan-accent">
  <a:themeElements>
    <a:clrScheme name="Custom 1">
      <a:dk1>
        <a:srgbClr val="505050"/>
      </a:dk1>
      <a:lt1>
        <a:srgbClr val="FFFFFF"/>
      </a:lt1>
      <a:dk2>
        <a:srgbClr val="0072C6"/>
      </a:dk2>
      <a:lt2>
        <a:srgbClr val="D2D2D2"/>
      </a:lt2>
      <a:accent1>
        <a:srgbClr val="0072C6"/>
      </a:accent1>
      <a:accent2>
        <a:srgbClr val="68217A"/>
      </a:accent2>
      <a:accent3>
        <a:srgbClr val="008272"/>
      </a:accent3>
      <a:accent4>
        <a:srgbClr val="9B9B9B"/>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5_MSVID_Product_Brand_template_16-9_WHITE_Cyan-accent">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Override1.xml><?xml version="1.0" encoding="utf-8"?>
<a:themeOverride xmlns:a="http://schemas.openxmlformats.org/drawingml/2006/main">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 xsi:nil="true"/>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AudienceTaxHTField0 xmlns="8b529f77-48ab-4581-b468-93f09345b8aa">
      <Terms xmlns="http://schemas.microsoft.com/office/infopath/2007/PartnerControls"/>
    </Audience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72533711bacf991a4680f48ae6b725f9">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de17010d50e6e632f300eac8dfd378e"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elements/1.1/"/>
    <ds:schemaRef ds:uri="http://purl.org/dc/terms/"/>
    <ds:schemaRef ds:uri="2295e2e7-0eeb-498e-8716-217bb2ee6ee3"/>
    <ds:schemaRef ds:uri="http://schemas.microsoft.com/office/2006/metadata/properties"/>
    <ds:schemaRef ds:uri="http://schemas.microsoft.com/office/2006/documentManagement/types"/>
    <ds:schemaRef ds:uri="http://schemas.microsoft.com/office/infopath/2007/PartnerControls"/>
    <ds:schemaRef ds:uri="http://purl.org/dc/dcmitype/"/>
    <ds:schemaRef ds:uri="http://schemas.openxmlformats.org/package/2006/metadata/core-properties"/>
    <ds:schemaRef ds:uri="8b529f77-48ab-4581-b468-93f09345b8aa"/>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A4A71FB1-3FB8-468F-9C64-2246CB74C7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MSVID_Product_Brand_template_16-9_WHITE_Cyan-accent</Template>
  <TotalTime>29181</TotalTime>
  <Words>483</Words>
  <Application>Microsoft Office PowerPoint</Application>
  <PresentationFormat>Custom</PresentationFormat>
  <Paragraphs>49</Paragraphs>
  <Slides>9</Slides>
  <Notes>4</Notes>
  <HiddenSlides>0</HiddenSlides>
  <MMClips>0</MMClips>
  <ScaleCrop>false</ScaleCrop>
  <HeadingPairs>
    <vt:vector size="6" baseType="variant">
      <vt:variant>
        <vt:lpstr>Fonts Used</vt:lpstr>
      </vt:variant>
      <vt:variant>
        <vt:i4>11</vt:i4>
      </vt:variant>
      <vt:variant>
        <vt:lpstr>Theme</vt:lpstr>
      </vt:variant>
      <vt:variant>
        <vt:i4>9</vt:i4>
      </vt:variant>
      <vt:variant>
        <vt:lpstr>Slide Titles</vt:lpstr>
      </vt:variant>
      <vt:variant>
        <vt:i4>9</vt:i4>
      </vt:variant>
    </vt:vector>
  </HeadingPairs>
  <TitlesOfParts>
    <vt:vector size="29" baseType="lpstr">
      <vt:lpstr>Arial</vt:lpstr>
      <vt:lpstr>Calibri</vt:lpstr>
      <vt:lpstr>Century Gothic</vt:lpstr>
      <vt:lpstr>EraserDust</vt:lpstr>
      <vt:lpstr>Palatino Linotype</vt:lpstr>
      <vt:lpstr>Questrial</vt:lpstr>
      <vt:lpstr>Segoe Pro Light</vt:lpstr>
      <vt:lpstr>Segoe UI</vt:lpstr>
      <vt:lpstr>Segoe UI Black</vt:lpstr>
      <vt:lpstr>Segoe UI Light</vt:lpstr>
      <vt:lpstr>Wingdings</vt:lpstr>
      <vt:lpstr>MSVID_Product_Brand_template_16-9_WHITE_Cyan-accent</vt:lpstr>
      <vt:lpstr>1_MSVID_Product_Brand_template_16-9_WHITE_Cyan-accent</vt:lpstr>
      <vt:lpstr>2_MSVID_Product_Brand_template_16-9_WHITE_Cyan-accent</vt:lpstr>
      <vt:lpstr>MSVID_Dark_Cyan_16x9_2012-08-18</vt:lpstr>
      <vt:lpstr>Metro_Template_Light_16x9</vt:lpstr>
      <vt:lpstr>3_MSVID_Product_Brand_template_16-9_WHITE_Cyan-accent</vt:lpstr>
      <vt:lpstr>Office Mix</vt:lpstr>
      <vt:lpstr>4_MSVID_Product_Brand_template_16-9_WHITE_Cyan-accent</vt:lpstr>
      <vt:lpstr>5_MSVID_Product_Brand_template_16-9_WHITE_Cyan-accent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Ron Sasaki</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Product brand template</dc:title>
  <dc:subject>Microsoft Visual Identity PowerPoint Guidelines for product brands</dc:subject>
  <dc:creator>SaravanaKumar</dc:creator>
  <cp:keywords>MSVID, Brand Guidelines, Branding, Visual Identity, grid</cp:keywords>
  <dc:description>Template: Maryfj_x000d_
Formatting: Maryfj, Sakuu_x000d_
Audience Type: Internal</dc:description>
  <cp:lastModifiedBy>Sandro Pereira</cp:lastModifiedBy>
  <cp:revision>337</cp:revision>
  <cp:lastPrinted>2015-04-08T12:11:38Z</cp:lastPrinted>
  <dcterms:created xsi:type="dcterms:W3CDTF">2012-12-05T12:04:08Z</dcterms:created>
  <dcterms:modified xsi:type="dcterms:W3CDTF">2019-04-09T14:32:17Z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